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1" r:id="rId15"/>
    <p:sldId id="274" r:id="rId16"/>
    <p:sldId id="275" r:id="rId17"/>
    <p:sldId id="276" r:id="rId18"/>
    <p:sldId id="279" r:id="rId19"/>
    <p:sldId id="280" r:id="rId20"/>
    <p:sldId id="281" r:id="rId21"/>
    <p:sldId id="282" r:id="rId22"/>
    <p:sldId id="283" r:id="rId23"/>
    <p:sldId id="284" r:id="rId24"/>
    <p:sldId id="285" r:id="rId25"/>
    <p:sldId id="286" r:id="rId26"/>
    <p:sldId id="287" r:id="rId27"/>
    <p:sldId id="288" r:id="rId28"/>
    <p:sldId id="289" r:id="rId29"/>
    <p:sldId id="290" r:id="rId30"/>
    <p:sldId id="291" r:id="rId31"/>
    <p:sldId id="278"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12" autoAdjust="0"/>
    <p:restoredTop sz="94660"/>
  </p:normalViewPr>
  <p:slideViewPr>
    <p:cSldViewPr snapToGrid="0">
      <p:cViewPr>
        <p:scale>
          <a:sx n="66" d="100"/>
          <a:sy n="66" d="100"/>
        </p:scale>
        <p:origin x="924"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DHINESH\project%20documents\FINAL%20PERFORMANCE%20REPOR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DHINESH\project%20documents\FINAL%20PERFORMANCE%20REPORT.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DHINESH\project%20documents\FINAL%20COMBUSTION%20REPOR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DHINESH\project%20documents\FINAL%20COMBUSTION%20REPOR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DHINESH\project%20documents\FINAL%20EMISSION%20REPORT.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DHINESH\project%20documents\FINAL%20EMISSION%20REPORT.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DHINESH\project%20documents\FINAL%20EMISSION%20REPORT.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DHINESH\project%20documents\FINAL%20EMISSION%20REPORT.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DHINESH\project%20documents\FINAL%20EMISSION%20REPORT.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BRAKE</a:t>
            </a:r>
            <a:r>
              <a:rPr lang="en-IN" baseline="0"/>
              <a:t> THERMAL EFFICIENCY Vs LOAD</a:t>
            </a:r>
            <a:endParaRPr lang="en-IN"/>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7674804890706693E-2"/>
          <c:y val="0.12169845565581341"/>
          <c:w val="0.76148479449172291"/>
          <c:h val="0.73260691240965492"/>
        </c:manualLayout>
      </c:layout>
      <c:lineChart>
        <c:grouping val="standard"/>
        <c:varyColors val="0"/>
        <c:ser>
          <c:idx val="0"/>
          <c:order val="0"/>
          <c:tx>
            <c:strRef>
              <c:f>Sheet2!$D$6</c:f>
              <c:strCache>
                <c:ptCount val="1"/>
                <c:pt idx="0">
                  <c:v>DIESEL</c:v>
                </c:pt>
              </c:strCache>
            </c:strRef>
          </c:tx>
          <c:spPr>
            <a:ln w="28575" cap="rnd">
              <a:solidFill>
                <a:schemeClr val="accent1"/>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Sheet2!$D$8:$D$12</c:f>
              <c:numCache>
                <c:formatCode>General</c:formatCode>
                <c:ptCount val="5"/>
                <c:pt idx="0">
                  <c:v>0.41</c:v>
                </c:pt>
                <c:pt idx="1">
                  <c:v>18.649999999999999</c:v>
                </c:pt>
                <c:pt idx="2">
                  <c:v>27.36</c:v>
                </c:pt>
                <c:pt idx="3">
                  <c:v>32.17</c:v>
                </c:pt>
                <c:pt idx="4">
                  <c:v>33.86</c:v>
                </c:pt>
              </c:numCache>
            </c:numRef>
          </c:val>
          <c:smooth val="0"/>
          <c:extLst>
            <c:ext xmlns:c16="http://schemas.microsoft.com/office/drawing/2014/chart" uri="{C3380CC4-5D6E-409C-BE32-E72D297353CC}">
              <c16:uniqueId val="{00000000-31B8-4FF1-A0C7-B4DD8AC491EB}"/>
            </c:ext>
          </c:extLst>
        </c:ser>
        <c:ser>
          <c:idx val="1"/>
          <c:order val="1"/>
          <c:tx>
            <c:strRef>
              <c:f>Sheet2!$E$6</c:f>
              <c:strCache>
                <c:ptCount val="1"/>
                <c:pt idx="0">
                  <c:v>D80T20</c:v>
                </c:pt>
              </c:strCache>
            </c:strRef>
          </c:tx>
          <c:spPr>
            <a:ln w="28575" cap="rnd">
              <a:solidFill>
                <a:schemeClr val="accent2"/>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Sheet2!$E$8:$E$12</c:f>
              <c:numCache>
                <c:formatCode>General</c:formatCode>
                <c:ptCount val="5"/>
                <c:pt idx="0">
                  <c:v>0.27</c:v>
                </c:pt>
                <c:pt idx="1">
                  <c:v>18.399999999999999</c:v>
                </c:pt>
                <c:pt idx="2">
                  <c:v>27.02</c:v>
                </c:pt>
                <c:pt idx="3">
                  <c:v>32.229999999999997</c:v>
                </c:pt>
                <c:pt idx="4">
                  <c:v>31.92</c:v>
                </c:pt>
              </c:numCache>
            </c:numRef>
          </c:val>
          <c:smooth val="0"/>
          <c:extLst>
            <c:ext xmlns:c16="http://schemas.microsoft.com/office/drawing/2014/chart" uri="{C3380CC4-5D6E-409C-BE32-E72D297353CC}">
              <c16:uniqueId val="{00000001-31B8-4FF1-A0C7-B4DD8AC491EB}"/>
            </c:ext>
          </c:extLst>
        </c:ser>
        <c:ser>
          <c:idx val="2"/>
          <c:order val="2"/>
          <c:tx>
            <c:strRef>
              <c:f>Sheet2!$F$6</c:f>
              <c:strCache>
                <c:ptCount val="1"/>
                <c:pt idx="0">
                  <c:v>D70T30</c:v>
                </c:pt>
              </c:strCache>
            </c:strRef>
          </c:tx>
          <c:spPr>
            <a:ln w="28575" cap="rnd">
              <a:solidFill>
                <a:schemeClr val="accent3"/>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Sheet2!$F$8:$F$12</c:f>
              <c:numCache>
                <c:formatCode>General</c:formatCode>
                <c:ptCount val="5"/>
                <c:pt idx="0">
                  <c:v>0.23</c:v>
                </c:pt>
                <c:pt idx="1">
                  <c:v>18.28</c:v>
                </c:pt>
                <c:pt idx="2">
                  <c:v>26.98</c:v>
                </c:pt>
                <c:pt idx="3">
                  <c:v>31.38</c:v>
                </c:pt>
                <c:pt idx="4">
                  <c:v>31.71</c:v>
                </c:pt>
              </c:numCache>
            </c:numRef>
          </c:val>
          <c:smooth val="0"/>
          <c:extLst>
            <c:ext xmlns:c16="http://schemas.microsoft.com/office/drawing/2014/chart" uri="{C3380CC4-5D6E-409C-BE32-E72D297353CC}">
              <c16:uniqueId val="{00000002-31B8-4FF1-A0C7-B4DD8AC491EB}"/>
            </c:ext>
          </c:extLst>
        </c:ser>
        <c:ser>
          <c:idx val="3"/>
          <c:order val="3"/>
          <c:tx>
            <c:strRef>
              <c:f>Sheet2!$G$6</c:f>
              <c:strCache>
                <c:ptCount val="1"/>
                <c:pt idx="0">
                  <c:v>D60T40</c:v>
                </c:pt>
              </c:strCache>
            </c:strRef>
          </c:tx>
          <c:spPr>
            <a:ln w="28575" cap="rnd">
              <a:solidFill>
                <a:schemeClr val="accent4"/>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Sheet2!$G$8:$G$12</c:f>
              <c:numCache>
                <c:formatCode>General</c:formatCode>
                <c:ptCount val="5"/>
                <c:pt idx="0">
                  <c:v>0.23</c:v>
                </c:pt>
                <c:pt idx="1">
                  <c:v>18.13</c:v>
                </c:pt>
                <c:pt idx="2">
                  <c:v>26.74</c:v>
                </c:pt>
                <c:pt idx="3">
                  <c:v>29.59</c:v>
                </c:pt>
                <c:pt idx="4">
                  <c:v>31.38</c:v>
                </c:pt>
              </c:numCache>
            </c:numRef>
          </c:val>
          <c:smooth val="0"/>
          <c:extLst>
            <c:ext xmlns:c16="http://schemas.microsoft.com/office/drawing/2014/chart" uri="{C3380CC4-5D6E-409C-BE32-E72D297353CC}">
              <c16:uniqueId val="{00000003-31B8-4FF1-A0C7-B4DD8AC491EB}"/>
            </c:ext>
          </c:extLst>
        </c:ser>
        <c:ser>
          <c:idx val="4"/>
          <c:order val="4"/>
          <c:tx>
            <c:strRef>
              <c:f>Sheet2!$H$6</c:f>
              <c:strCache>
                <c:ptCount val="1"/>
                <c:pt idx="0">
                  <c:v>D50T50</c:v>
                </c:pt>
              </c:strCache>
            </c:strRef>
          </c:tx>
          <c:spPr>
            <a:ln w="28575" cap="rnd">
              <a:solidFill>
                <a:schemeClr val="accent5"/>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Sheet2!$H$8:$H$12</c:f>
              <c:numCache>
                <c:formatCode>General</c:formatCode>
                <c:ptCount val="5"/>
                <c:pt idx="0">
                  <c:v>0.23</c:v>
                </c:pt>
                <c:pt idx="1">
                  <c:v>17.57</c:v>
                </c:pt>
                <c:pt idx="2">
                  <c:v>26.25</c:v>
                </c:pt>
                <c:pt idx="3">
                  <c:v>29.27</c:v>
                </c:pt>
                <c:pt idx="4">
                  <c:v>30.89</c:v>
                </c:pt>
              </c:numCache>
            </c:numRef>
          </c:val>
          <c:smooth val="0"/>
          <c:extLst>
            <c:ext xmlns:c16="http://schemas.microsoft.com/office/drawing/2014/chart" uri="{C3380CC4-5D6E-409C-BE32-E72D297353CC}">
              <c16:uniqueId val="{00000004-31B8-4FF1-A0C7-B4DD8AC491EB}"/>
            </c:ext>
          </c:extLst>
        </c:ser>
        <c:ser>
          <c:idx val="5"/>
          <c:order val="5"/>
          <c:tx>
            <c:strRef>
              <c:f>Sheet2!$I$6</c:f>
              <c:strCache>
                <c:ptCount val="1"/>
                <c:pt idx="0">
                  <c:v>D80T20H2</c:v>
                </c:pt>
              </c:strCache>
            </c:strRef>
          </c:tx>
          <c:spPr>
            <a:ln w="28575" cap="rnd">
              <a:solidFill>
                <a:schemeClr val="accent6"/>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Sheet2!$I$8:$I$12</c:f>
              <c:numCache>
                <c:formatCode>General</c:formatCode>
                <c:ptCount val="5"/>
                <c:pt idx="0">
                  <c:v>0.32</c:v>
                </c:pt>
                <c:pt idx="1">
                  <c:v>22.25</c:v>
                </c:pt>
                <c:pt idx="2">
                  <c:v>31.18</c:v>
                </c:pt>
                <c:pt idx="3">
                  <c:v>33.36</c:v>
                </c:pt>
                <c:pt idx="4">
                  <c:v>34.58</c:v>
                </c:pt>
              </c:numCache>
            </c:numRef>
          </c:val>
          <c:smooth val="0"/>
          <c:extLst>
            <c:ext xmlns:c16="http://schemas.microsoft.com/office/drawing/2014/chart" uri="{C3380CC4-5D6E-409C-BE32-E72D297353CC}">
              <c16:uniqueId val="{00000005-31B8-4FF1-A0C7-B4DD8AC491EB}"/>
            </c:ext>
          </c:extLst>
        </c:ser>
        <c:ser>
          <c:idx val="6"/>
          <c:order val="6"/>
          <c:tx>
            <c:strRef>
              <c:f>Sheet2!$J$6</c:f>
              <c:strCache>
                <c:ptCount val="1"/>
                <c:pt idx="0">
                  <c:v>D70T30H2</c:v>
                </c:pt>
              </c:strCache>
            </c:strRef>
          </c:tx>
          <c:spPr>
            <a:ln w="28575" cap="rnd">
              <a:solidFill>
                <a:schemeClr val="accent1">
                  <a:lumMod val="60000"/>
                </a:schemeClr>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Sheet2!$J$8:$J$12</c:f>
              <c:numCache>
                <c:formatCode>General</c:formatCode>
                <c:ptCount val="5"/>
                <c:pt idx="0">
                  <c:v>0.21</c:v>
                </c:pt>
                <c:pt idx="1">
                  <c:v>21.77</c:v>
                </c:pt>
                <c:pt idx="2">
                  <c:v>28.6</c:v>
                </c:pt>
                <c:pt idx="3">
                  <c:v>33.08</c:v>
                </c:pt>
                <c:pt idx="4">
                  <c:v>34.24</c:v>
                </c:pt>
              </c:numCache>
            </c:numRef>
          </c:val>
          <c:smooth val="0"/>
          <c:extLst>
            <c:ext xmlns:c16="http://schemas.microsoft.com/office/drawing/2014/chart" uri="{C3380CC4-5D6E-409C-BE32-E72D297353CC}">
              <c16:uniqueId val="{00000006-31B8-4FF1-A0C7-B4DD8AC491EB}"/>
            </c:ext>
          </c:extLst>
        </c:ser>
        <c:dLbls>
          <c:showLegendKey val="0"/>
          <c:showVal val="0"/>
          <c:showCatName val="0"/>
          <c:showSerName val="0"/>
          <c:showPercent val="0"/>
          <c:showBubbleSize val="0"/>
        </c:dLbls>
        <c:smooth val="0"/>
        <c:axId val="355886888"/>
        <c:axId val="355887544"/>
      </c:lineChart>
      <c:catAx>
        <c:axId val="35588688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LOAD(%)</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5887544"/>
        <c:crosses val="autoZero"/>
        <c:auto val="1"/>
        <c:lblAlgn val="ctr"/>
        <c:lblOffset val="100"/>
        <c:noMultiLvlLbl val="0"/>
      </c:catAx>
      <c:valAx>
        <c:axId val="3558875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BRAKE</a:t>
                </a:r>
                <a:r>
                  <a:rPr lang="en-IN" baseline="0" dirty="0"/>
                  <a:t> THERMAL EFFICIENCY (%)</a:t>
                </a:r>
                <a:endParaRPr lang="en-IN" dirty="0"/>
              </a:p>
            </c:rich>
          </c:tx>
          <c:layout>
            <c:manualLayout>
              <c:xMode val="edge"/>
              <c:yMode val="edge"/>
              <c:x val="2.8060750029146007E-2"/>
              <c:y val="0.23752569062736156"/>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5886888"/>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SPECIFIC</a:t>
            </a:r>
            <a:r>
              <a:rPr lang="en-IN" baseline="0"/>
              <a:t> FUEL CONSUMPTION Vs LOAD</a:t>
            </a:r>
            <a:endParaRPr lang="en-IN"/>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2495847706726766E-2"/>
          <c:y val="0.11285191730123105"/>
          <c:w val="0.78823981176197122"/>
          <c:h val="0.7520443259115015"/>
        </c:manualLayout>
      </c:layout>
      <c:lineChart>
        <c:grouping val="standard"/>
        <c:varyColors val="0"/>
        <c:ser>
          <c:idx val="0"/>
          <c:order val="0"/>
          <c:tx>
            <c:strRef>
              <c:f>Sheet3!$D$6</c:f>
              <c:strCache>
                <c:ptCount val="1"/>
                <c:pt idx="0">
                  <c:v>DIESEL</c:v>
                </c:pt>
              </c:strCache>
            </c:strRef>
          </c:tx>
          <c:spPr>
            <a:ln w="28575" cap="rnd">
              <a:solidFill>
                <a:schemeClr val="accent1"/>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Sheet3!$D$7:$D$11</c:f>
              <c:numCache>
                <c:formatCode>General</c:formatCode>
                <c:ptCount val="5"/>
                <c:pt idx="0">
                  <c:v>20.73</c:v>
                </c:pt>
                <c:pt idx="1">
                  <c:v>0.45</c:v>
                </c:pt>
                <c:pt idx="2">
                  <c:v>0.31</c:v>
                </c:pt>
                <c:pt idx="3">
                  <c:v>0.26</c:v>
                </c:pt>
                <c:pt idx="4">
                  <c:v>0.25</c:v>
                </c:pt>
              </c:numCache>
            </c:numRef>
          </c:val>
          <c:smooth val="0"/>
          <c:extLst>
            <c:ext xmlns:c16="http://schemas.microsoft.com/office/drawing/2014/chart" uri="{C3380CC4-5D6E-409C-BE32-E72D297353CC}">
              <c16:uniqueId val="{00000000-55B9-493B-9CCE-5C55FE040F41}"/>
            </c:ext>
          </c:extLst>
        </c:ser>
        <c:ser>
          <c:idx val="1"/>
          <c:order val="1"/>
          <c:tx>
            <c:strRef>
              <c:f>Sheet3!$E$6</c:f>
              <c:strCache>
                <c:ptCount val="1"/>
                <c:pt idx="0">
                  <c:v>D80T20</c:v>
                </c:pt>
              </c:strCache>
            </c:strRef>
          </c:tx>
          <c:spPr>
            <a:ln w="28575" cap="rnd">
              <a:solidFill>
                <a:schemeClr val="accent2"/>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Sheet3!$E$7:$E$11</c:f>
              <c:numCache>
                <c:formatCode>General</c:formatCode>
                <c:ptCount val="5"/>
                <c:pt idx="0">
                  <c:v>31.65</c:v>
                </c:pt>
                <c:pt idx="1">
                  <c:v>0.46</c:v>
                </c:pt>
                <c:pt idx="2">
                  <c:v>0.31</c:v>
                </c:pt>
                <c:pt idx="3">
                  <c:v>0.26</c:v>
                </c:pt>
                <c:pt idx="4">
                  <c:v>0.26</c:v>
                </c:pt>
              </c:numCache>
            </c:numRef>
          </c:val>
          <c:smooth val="0"/>
          <c:extLst>
            <c:ext xmlns:c16="http://schemas.microsoft.com/office/drawing/2014/chart" uri="{C3380CC4-5D6E-409C-BE32-E72D297353CC}">
              <c16:uniqueId val="{00000001-55B9-493B-9CCE-5C55FE040F41}"/>
            </c:ext>
          </c:extLst>
        </c:ser>
        <c:ser>
          <c:idx val="2"/>
          <c:order val="2"/>
          <c:tx>
            <c:strRef>
              <c:f>Sheet3!$F$6</c:f>
              <c:strCache>
                <c:ptCount val="1"/>
                <c:pt idx="0">
                  <c:v>D70T30</c:v>
                </c:pt>
              </c:strCache>
            </c:strRef>
          </c:tx>
          <c:spPr>
            <a:ln w="28575" cap="rnd">
              <a:solidFill>
                <a:schemeClr val="accent3"/>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Sheet3!$F$7:$F$11</c:f>
              <c:numCache>
                <c:formatCode>General</c:formatCode>
                <c:ptCount val="5"/>
                <c:pt idx="0">
                  <c:v>37.01</c:v>
                </c:pt>
                <c:pt idx="1">
                  <c:v>0.46</c:v>
                </c:pt>
                <c:pt idx="2">
                  <c:v>0.31</c:v>
                </c:pt>
                <c:pt idx="3">
                  <c:v>0.27</c:v>
                </c:pt>
                <c:pt idx="4">
                  <c:v>0.26</c:v>
                </c:pt>
              </c:numCache>
            </c:numRef>
          </c:val>
          <c:smooth val="0"/>
          <c:extLst>
            <c:ext xmlns:c16="http://schemas.microsoft.com/office/drawing/2014/chart" uri="{C3380CC4-5D6E-409C-BE32-E72D297353CC}">
              <c16:uniqueId val="{00000002-55B9-493B-9CCE-5C55FE040F41}"/>
            </c:ext>
          </c:extLst>
        </c:ser>
        <c:ser>
          <c:idx val="3"/>
          <c:order val="3"/>
          <c:tx>
            <c:strRef>
              <c:f>Sheet3!$G$6</c:f>
              <c:strCache>
                <c:ptCount val="1"/>
                <c:pt idx="0">
                  <c:v>D60T40</c:v>
                </c:pt>
              </c:strCache>
            </c:strRef>
          </c:tx>
          <c:spPr>
            <a:ln w="28575" cap="rnd">
              <a:solidFill>
                <a:schemeClr val="accent4"/>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Sheet3!$G$7:$G$11</c:f>
              <c:numCache>
                <c:formatCode>General</c:formatCode>
                <c:ptCount val="5"/>
                <c:pt idx="0">
                  <c:v>36.299999999999997</c:v>
                </c:pt>
                <c:pt idx="1">
                  <c:v>0.46</c:v>
                </c:pt>
                <c:pt idx="2">
                  <c:v>0.31</c:v>
                </c:pt>
                <c:pt idx="3">
                  <c:v>0.28000000000000003</c:v>
                </c:pt>
                <c:pt idx="4">
                  <c:v>0.27</c:v>
                </c:pt>
              </c:numCache>
            </c:numRef>
          </c:val>
          <c:smooth val="0"/>
          <c:extLst>
            <c:ext xmlns:c16="http://schemas.microsoft.com/office/drawing/2014/chart" uri="{C3380CC4-5D6E-409C-BE32-E72D297353CC}">
              <c16:uniqueId val="{00000003-55B9-493B-9CCE-5C55FE040F41}"/>
            </c:ext>
          </c:extLst>
        </c:ser>
        <c:ser>
          <c:idx val="4"/>
          <c:order val="4"/>
          <c:tx>
            <c:strRef>
              <c:f>Sheet3!$H$6</c:f>
              <c:strCache>
                <c:ptCount val="1"/>
                <c:pt idx="0">
                  <c:v>D50T50</c:v>
                </c:pt>
              </c:strCache>
            </c:strRef>
          </c:tx>
          <c:spPr>
            <a:ln w="28575" cap="rnd">
              <a:solidFill>
                <a:schemeClr val="accent5"/>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Sheet3!$H$7:$H$11</c:f>
              <c:numCache>
                <c:formatCode>General</c:formatCode>
                <c:ptCount val="5"/>
                <c:pt idx="0">
                  <c:v>36.61</c:v>
                </c:pt>
                <c:pt idx="1">
                  <c:v>0.47</c:v>
                </c:pt>
                <c:pt idx="2">
                  <c:v>0.32</c:v>
                </c:pt>
                <c:pt idx="3">
                  <c:v>0.28000000000000003</c:v>
                </c:pt>
                <c:pt idx="4">
                  <c:v>0.27</c:v>
                </c:pt>
              </c:numCache>
            </c:numRef>
          </c:val>
          <c:smooth val="0"/>
          <c:extLst>
            <c:ext xmlns:c16="http://schemas.microsoft.com/office/drawing/2014/chart" uri="{C3380CC4-5D6E-409C-BE32-E72D297353CC}">
              <c16:uniqueId val="{00000004-55B9-493B-9CCE-5C55FE040F41}"/>
            </c:ext>
          </c:extLst>
        </c:ser>
        <c:ser>
          <c:idx val="5"/>
          <c:order val="5"/>
          <c:tx>
            <c:strRef>
              <c:f>Sheet3!$I$6</c:f>
              <c:strCache>
                <c:ptCount val="1"/>
                <c:pt idx="0">
                  <c:v>D80T20H2</c:v>
                </c:pt>
              </c:strCache>
            </c:strRef>
          </c:tx>
          <c:spPr>
            <a:ln w="28575" cap="rnd">
              <a:solidFill>
                <a:schemeClr val="accent6"/>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Sheet3!$I$7:$I$11</c:f>
              <c:numCache>
                <c:formatCode>General</c:formatCode>
                <c:ptCount val="5"/>
                <c:pt idx="0">
                  <c:v>18.34</c:v>
                </c:pt>
                <c:pt idx="1">
                  <c:v>0.38</c:v>
                </c:pt>
                <c:pt idx="2">
                  <c:v>0.27</c:v>
                </c:pt>
                <c:pt idx="3">
                  <c:v>0.25</c:v>
                </c:pt>
                <c:pt idx="4">
                  <c:v>0.24</c:v>
                </c:pt>
              </c:numCache>
            </c:numRef>
          </c:val>
          <c:smooth val="0"/>
          <c:extLst>
            <c:ext xmlns:c16="http://schemas.microsoft.com/office/drawing/2014/chart" uri="{C3380CC4-5D6E-409C-BE32-E72D297353CC}">
              <c16:uniqueId val="{00000005-55B9-493B-9CCE-5C55FE040F41}"/>
            </c:ext>
          </c:extLst>
        </c:ser>
        <c:ser>
          <c:idx val="6"/>
          <c:order val="6"/>
          <c:tx>
            <c:strRef>
              <c:f>Sheet3!$J$6</c:f>
              <c:strCache>
                <c:ptCount val="1"/>
                <c:pt idx="0">
                  <c:v>D70T30H2</c:v>
                </c:pt>
              </c:strCache>
            </c:strRef>
          </c:tx>
          <c:spPr>
            <a:ln w="28575" cap="rnd">
              <a:solidFill>
                <a:schemeClr val="accent1">
                  <a:lumMod val="60000"/>
                </a:schemeClr>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Sheet3!$J$7:$J$11</c:f>
              <c:numCache>
                <c:formatCode>General</c:formatCode>
                <c:ptCount val="5"/>
                <c:pt idx="0">
                  <c:v>17.05</c:v>
                </c:pt>
                <c:pt idx="1">
                  <c:v>0.38</c:v>
                </c:pt>
                <c:pt idx="2">
                  <c:v>0.28999999999999998</c:v>
                </c:pt>
                <c:pt idx="3">
                  <c:v>0.25</c:v>
                </c:pt>
                <c:pt idx="4">
                  <c:v>0.24</c:v>
                </c:pt>
              </c:numCache>
            </c:numRef>
          </c:val>
          <c:smooth val="0"/>
          <c:extLst>
            <c:ext xmlns:c16="http://schemas.microsoft.com/office/drawing/2014/chart" uri="{C3380CC4-5D6E-409C-BE32-E72D297353CC}">
              <c16:uniqueId val="{00000006-55B9-493B-9CCE-5C55FE040F41}"/>
            </c:ext>
          </c:extLst>
        </c:ser>
        <c:dLbls>
          <c:showLegendKey val="0"/>
          <c:showVal val="0"/>
          <c:showCatName val="0"/>
          <c:showSerName val="0"/>
          <c:showPercent val="0"/>
          <c:showBubbleSize val="0"/>
        </c:dLbls>
        <c:smooth val="0"/>
        <c:axId val="422075336"/>
        <c:axId val="422081896"/>
      </c:lineChart>
      <c:catAx>
        <c:axId val="42207533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LOAD(%)</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2081896"/>
        <c:crosses val="autoZero"/>
        <c:auto val="1"/>
        <c:lblAlgn val="ctr"/>
        <c:lblOffset val="100"/>
        <c:noMultiLvlLbl val="0"/>
      </c:catAx>
      <c:valAx>
        <c:axId val="4220818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SPECIFIC</a:t>
                </a:r>
                <a:r>
                  <a:rPr lang="en-IN" baseline="0"/>
                  <a:t> FUEL CONSUMPTION (kg/kWh)</a:t>
                </a:r>
                <a:endParaRPr lang="en-IN"/>
              </a:p>
            </c:rich>
          </c:tx>
          <c:layout>
            <c:manualLayout>
              <c:xMode val="edge"/>
              <c:yMode val="edge"/>
              <c:x val="2.7343777085108281E-2"/>
              <c:y val="0.23575129037142387"/>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2075336"/>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PRESSURE</a:t>
            </a:r>
            <a:r>
              <a:rPr lang="en-IN" baseline="0"/>
              <a:t> Vs CRANK ANGLE</a:t>
            </a:r>
            <a:endParaRPr lang="en-IN"/>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6.7270778652668423E-2"/>
          <c:y val="0.17820610965296008"/>
          <c:w val="0.7191345676385047"/>
          <c:h val="0.60398840769903761"/>
        </c:manualLayout>
      </c:layout>
      <c:scatterChart>
        <c:scatterStyle val="smoothMarker"/>
        <c:varyColors val="0"/>
        <c:ser>
          <c:idx val="0"/>
          <c:order val="0"/>
          <c:tx>
            <c:strRef>
              <c:f>Sheet1!$B$5</c:f>
              <c:strCache>
                <c:ptCount val="1"/>
              </c:strCache>
            </c:strRef>
          </c:tx>
          <c:spPr>
            <a:ln w="19050" cap="rnd">
              <a:solidFill>
                <a:schemeClr val="accent1"/>
              </a:solidFill>
              <a:round/>
            </a:ln>
            <a:effectLst/>
          </c:spPr>
          <c:marker>
            <c:symbol val="none"/>
          </c:marker>
          <c:xVal>
            <c:numRef>
              <c:f>Sheet1!$A$6:$A$726</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Sheet1!$B$6:$B$726</c:f>
              <c:numCache>
                <c:formatCode>General</c:formatCode>
                <c:ptCount val="721"/>
              </c:numCache>
            </c:numRef>
          </c:yVal>
          <c:smooth val="1"/>
          <c:extLst>
            <c:ext xmlns:c16="http://schemas.microsoft.com/office/drawing/2014/chart" uri="{C3380CC4-5D6E-409C-BE32-E72D297353CC}">
              <c16:uniqueId val="{00000000-5965-440A-AEFA-238D69C31172}"/>
            </c:ext>
          </c:extLst>
        </c:ser>
        <c:ser>
          <c:idx val="1"/>
          <c:order val="1"/>
          <c:tx>
            <c:strRef>
              <c:f>Sheet1!$C$5</c:f>
              <c:strCache>
                <c:ptCount val="1"/>
                <c:pt idx="0">
                  <c:v>DIESEL</c:v>
                </c:pt>
              </c:strCache>
            </c:strRef>
          </c:tx>
          <c:spPr>
            <a:ln w="19050" cap="rnd">
              <a:solidFill>
                <a:schemeClr val="accent2"/>
              </a:solidFill>
              <a:round/>
            </a:ln>
            <a:effectLst/>
          </c:spPr>
          <c:marker>
            <c:symbol val="none"/>
          </c:marker>
          <c:xVal>
            <c:numRef>
              <c:f>Sheet1!$A$6:$A$726</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Sheet1!$C$6:$C$726</c:f>
              <c:numCache>
                <c:formatCode>General</c:formatCode>
                <c:ptCount val="721"/>
                <c:pt idx="0">
                  <c:v>0.70499999999999996</c:v>
                </c:pt>
                <c:pt idx="1">
                  <c:v>0.74312500000000004</c:v>
                </c:pt>
                <c:pt idx="2">
                  <c:v>0.74875000000000003</c:v>
                </c:pt>
                <c:pt idx="3">
                  <c:v>0.74687499999999996</c:v>
                </c:pt>
                <c:pt idx="4">
                  <c:v>0.74312500000000004</c:v>
                </c:pt>
                <c:pt idx="5">
                  <c:v>0.74062500000000009</c:v>
                </c:pt>
                <c:pt idx="6">
                  <c:v>0.74</c:v>
                </c:pt>
                <c:pt idx="7">
                  <c:v>0.74</c:v>
                </c:pt>
                <c:pt idx="8">
                  <c:v>0.74</c:v>
                </c:pt>
                <c:pt idx="9">
                  <c:v>0.73937499999999989</c:v>
                </c:pt>
                <c:pt idx="10">
                  <c:v>0.73687499999999995</c:v>
                </c:pt>
                <c:pt idx="11">
                  <c:v>0.73312500000000003</c:v>
                </c:pt>
                <c:pt idx="12">
                  <c:v>0.73062499999999997</c:v>
                </c:pt>
                <c:pt idx="13">
                  <c:v>0.73</c:v>
                </c:pt>
                <c:pt idx="14">
                  <c:v>0.73</c:v>
                </c:pt>
                <c:pt idx="15">
                  <c:v>0.73</c:v>
                </c:pt>
                <c:pt idx="16">
                  <c:v>0.729375</c:v>
                </c:pt>
                <c:pt idx="17">
                  <c:v>0.72687499999999994</c:v>
                </c:pt>
                <c:pt idx="18">
                  <c:v>0.72312500000000002</c:v>
                </c:pt>
                <c:pt idx="19">
                  <c:v>0.72062499999999985</c:v>
                </c:pt>
                <c:pt idx="20">
                  <c:v>0.72</c:v>
                </c:pt>
                <c:pt idx="21">
                  <c:v>0.72</c:v>
                </c:pt>
                <c:pt idx="22">
                  <c:v>0.72</c:v>
                </c:pt>
                <c:pt idx="23">
                  <c:v>0.72</c:v>
                </c:pt>
                <c:pt idx="24">
                  <c:v>0.7193750000000001</c:v>
                </c:pt>
                <c:pt idx="25">
                  <c:v>0.71625000000000005</c:v>
                </c:pt>
                <c:pt idx="26">
                  <c:v>0.71062500000000006</c:v>
                </c:pt>
                <c:pt idx="27">
                  <c:v>0.70687500000000003</c:v>
                </c:pt>
                <c:pt idx="28">
                  <c:v>0.70750000000000002</c:v>
                </c:pt>
                <c:pt idx="29">
                  <c:v>0.70937499999999998</c:v>
                </c:pt>
                <c:pt idx="30">
                  <c:v>0.71</c:v>
                </c:pt>
                <c:pt idx="31">
                  <c:v>0.71</c:v>
                </c:pt>
                <c:pt idx="32">
                  <c:v>0.71</c:v>
                </c:pt>
                <c:pt idx="33">
                  <c:v>0.71</c:v>
                </c:pt>
                <c:pt idx="34">
                  <c:v>0.71</c:v>
                </c:pt>
                <c:pt idx="35">
                  <c:v>0.71</c:v>
                </c:pt>
                <c:pt idx="36">
                  <c:v>0.71</c:v>
                </c:pt>
                <c:pt idx="37">
                  <c:v>0.70937499999999998</c:v>
                </c:pt>
                <c:pt idx="38">
                  <c:v>0.70687499999999992</c:v>
                </c:pt>
                <c:pt idx="39">
                  <c:v>0.703125</c:v>
                </c:pt>
                <c:pt idx="40">
                  <c:v>0.70062500000000005</c:v>
                </c:pt>
                <c:pt idx="41">
                  <c:v>0.70062499999999983</c:v>
                </c:pt>
                <c:pt idx="42">
                  <c:v>0.70312499999999989</c:v>
                </c:pt>
                <c:pt idx="43">
                  <c:v>0.70687499999999992</c:v>
                </c:pt>
                <c:pt idx="44">
                  <c:v>0.70937499999999998</c:v>
                </c:pt>
                <c:pt idx="45">
                  <c:v>0.71</c:v>
                </c:pt>
                <c:pt idx="46">
                  <c:v>0.71</c:v>
                </c:pt>
                <c:pt idx="47">
                  <c:v>0.71</c:v>
                </c:pt>
                <c:pt idx="48">
                  <c:v>0.71</c:v>
                </c:pt>
                <c:pt idx="49">
                  <c:v>0.70937499999999998</c:v>
                </c:pt>
                <c:pt idx="50">
                  <c:v>0.70687499999999992</c:v>
                </c:pt>
                <c:pt idx="51">
                  <c:v>0.7024999999999999</c:v>
                </c:pt>
                <c:pt idx="52">
                  <c:v>0.6974999999999999</c:v>
                </c:pt>
                <c:pt idx="53">
                  <c:v>0.69374999999999998</c:v>
                </c:pt>
                <c:pt idx="54">
                  <c:v>0.69374999999999987</c:v>
                </c:pt>
                <c:pt idx="55">
                  <c:v>0.69687499999999991</c:v>
                </c:pt>
                <c:pt idx="56">
                  <c:v>0.69937500000000008</c:v>
                </c:pt>
                <c:pt idx="57">
                  <c:v>0.7</c:v>
                </c:pt>
                <c:pt idx="58">
                  <c:v>0.7</c:v>
                </c:pt>
                <c:pt idx="59">
                  <c:v>0.7</c:v>
                </c:pt>
                <c:pt idx="60">
                  <c:v>0.7</c:v>
                </c:pt>
                <c:pt idx="61">
                  <c:v>0.7</c:v>
                </c:pt>
                <c:pt idx="62">
                  <c:v>0.7</c:v>
                </c:pt>
                <c:pt idx="63">
                  <c:v>0.7</c:v>
                </c:pt>
                <c:pt idx="64">
                  <c:v>0.7</c:v>
                </c:pt>
                <c:pt idx="65">
                  <c:v>0.7</c:v>
                </c:pt>
                <c:pt idx="66">
                  <c:v>0.69937499999999986</c:v>
                </c:pt>
                <c:pt idx="67">
                  <c:v>0.69687499999999991</c:v>
                </c:pt>
                <c:pt idx="68">
                  <c:v>0.69312499999999999</c:v>
                </c:pt>
                <c:pt idx="69">
                  <c:v>0.69062499999999993</c:v>
                </c:pt>
                <c:pt idx="70">
                  <c:v>0.69</c:v>
                </c:pt>
                <c:pt idx="71">
                  <c:v>0.69</c:v>
                </c:pt>
                <c:pt idx="72">
                  <c:v>0.69</c:v>
                </c:pt>
                <c:pt idx="73">
                  <c:v>0.69062499999999993</c:v>
                </c:pt>
                <c:pt idx="74">
                  <c:v>0.69312499999999999</c:v>
                </c:pt>
                <c:pt idx="75">
                  <c:v>0.69687499999999991</c:v>
                </c:pt>
                <c:pt idx="76">
                  <c:v>0.69937500000000008</c:v>
                </c:pt>
                <c:pt idx="77">
                  <c:v>0.7</c:v>
                </c:pt>
                <c:pt idx="78">
                  <c:v>0.7</c:v>
                </c:pt>
                <c:pt idx="79">
                  <c:v>0.7</c:v>
                </c:pt>
                <c:pt idx="80">
                  <c:v>0.7</c:v>
                </c:pt>
                <c:pt idx="81">
                  <c:v>0.7</c:v>
                </c:pt>
                <c:pt idx="82">
                  <c:v>0.7</c:v>
                </c:pt>
                <c:pt idx="83">
                  <c:v>0.7</c:v>
                </c:pt>
                <c:pt idx="84">
                  <c:v>0.7</c:v>
                </c:pt>
                <c:pt idx="85">
                  <c:v>0.7</c:v>
                </c:pt>
                <c:pt idx="86">
                  <c:v>0.7</c:v>
                </c:pt>
                <c:pt idx="87">
                  <c:v>0.70062499999999983</c:v>
                </c:pt>
                <c:pt idx="88">
                  <c:v>0.70312499999999989</c:v>
                </c:pt>
                <c:pt idx="89">
                  <c:v>0.70687499999999992</c:v>
                </c:pt>
                <c:pt idx="90">
                  <c:v>0.70937499999999998</c:v>
                </c:pt>
                <c:pt idx="91">
                  <c:v>0.71</c:v>
                </c:pt>
                <c:pt idx="92">
                  <c:v>0.71</c:v>
                </c:pt>
                <c:pt idx="93">
                  <c:v>0.71</c:v>
                </c:pt>
                <c:pt idx="94">
                  <c:v>0.71</c:v>
                </c:pt>
                <c:pt idx="95">
                  <c:v>0.71062499999999995</c:v>
                </c:pt>
                <c:pt idx="96">
                  <c:v>0.71312500000000001</c:v>
                </c:pt>
                <c:pt idx="97">
                  <c:v>0.71687499999999993</c:v>
                </c:pt>
                <c:pt idx="98">
                  <c:v>0.71937499999999988</c:v>
                </c:pt>
                <c:pt idx="99">
                  <c:v>0.72</c:v>
                </c:pt>
                <c:pt idx="100">
                  <c:v>0.72062500000000007</c:v>
                </c:pt>
                <c:pt idx="101">
                  <c:v>0.72312500000000002</c:v>
                </c:pt>
                <c:pt idx="102">
                  <c:v>0.72687499999999994</c:v>
                </c:pt>
                <c:pt idx="103">
                  <c:v>0.729375</c:v>
                </c:pt>
                <c:pt idx="104">
                  <c:v>0.73</c:v>
                </c:pt>
                <c:pt idx="105">
                  <c:v>0.73</c:v>
                </c:pt>
                <c:pt idx="106">
                  <c:v>0.73</c:v>
                </c:pt>
                <c:pt idx="107">
                  <c:v>0.73</c:v>
                </c:pt>
                <c:pt idx="108">
                  <c:v>0.73062499999999997</c:v>
                </c:pt>
                <c:pt idx="109">
                  <c:v>0.7337499999999999</c:v>
                </c:pt>
                <c:pt idx="110">
                  <c:v>0.74</c:v>
                </c:pt>
                <c:pt idx="111">
                  <c:v>0.74625000000000008</c:v>
                </c:pt>
                <c:pt idx="112">
                  <c:v>0.74937500000000001</c:v>
                </c:pt>
                <c:pt idx="113">
                  <c:v>0.75</c:v>
                </c:pt>
                <c:pt idx="114">
                  <c:v>0.75062499999999999</c:v>
                </c:pt>
                <c:pt idx="115">
                  <c:v>0.75312500000000004</c:v>
                </c:pt>
                <c:pt idx="116">
                  <c:v>0.75687499999999996</c:v>
                </c:pt>
                <c:pt idx="117">
                  <c:v>0.75937499999999991</c:v>
                </c:pt>
                <c:pt idx="118">
                  <c:v>0.76062500000000011</c:v>
                </c:pt>
                <c:pt idx="119">
                  <c:v>0.76312500000000005</c:v>
                </c:pt>
                <c:pt idx="120">
                  <c:v>0.76687499999999997</c:v>
                </c:pt>
                <c:pt idx="121">
                  <c:v>0.76937500000000003</c:v>
                </c:pt>
                <c:pt idx="122">
                  <c:v>0.770625</c:v>
                </c:pt>
                <c:pt idx="123">
                  <c:v>0.77312500000000006</c:v>
                </c:pt>
                <c:pt idx="124">
                  <c:v>0.77750000000000008</c:v>
                </c:pt>
                <c:pt idx="125">
                  <c:v>0.78250000000000008</c:v>
                </c:pt>
                <c:pt idx="126">
                  <c:v>0.78687499999999999</c:v>
                </c:pt>
                <c:pt idx="127">
                  <c:v>0.78937500000000005</c:v>
                </c:pt>
                <c:pt idx="128">
                  <c:v>0.79062500000000002</c:v>
                </c:pt>
                <c:pt idx="129">
                  <c:v>0.79312500000000008</c:v>
                </c:pt>
                <c:pt idx="130">
                  <c:v>0.796875</c:v>
                </c:pt>
                <c:pt idx="131">
                  <c:v>0.8</c:v>
                </c:pt>
                <c:pt idx="132">
                  <c:v>0.80312500000000009</c:v>
                </c:pt>
                <c:pt idx="133">
                  <c:v>0.80687500000000001</c:v>
                </c:pt>
                <c:pt idx="134">
                  <c:v>0.80937500000000007</c:v>
                </c:pt>
                <c:pt idx="135">
                  <c:v>0.81062500000000004</c:v>
                </c:pt>
                <c:pt idx="136">
                  <c:v>0.81312499999999999</c:v>
                </c:pt>
                <c:pt idx="137">
                  <c:v>0.81687499999999991</c:v>
                </c:pt>
                <c:pt idx="138">
                  <c:v>0.82000000000000006</c:v>
                </c:pt>
                <c:pt idx="139">
                  <c:v>0.823125</c:v>
                </c:pt>
                <c:pt idx="140">
                  <c:v>0.82687500000000003</c:v>
                </c:pt>
                <c:pt idx="141">
                  <c:v>0.82937499999999997</c:v>
                </c:pt>
                <c:pt idx="142">
                  <c:v>0.83062499999999995</c:v>
                </c:pt>
                <c:pt idx="143">
                  <c:v>0.83312499999999989</c:v>
                </c:pt>
                <c:pt idx="144">
                  <c:v>0.83749999999999991</c:v>
                </c:pt>
                <c:pt idx="145">
                  <c:v>0.84250000000000003</c:v>
                </c:pt>
                <c:pt idx="146">
                  <c:v>0.84687500000000004</c:v>
                </c:pt>
                <c:pt idx="147">
                  <c:v>0.84937499999999999</c:v>
                </c:pt>
                <c:pt idx="148">
                  <c:v>0.85062499999999996</c:v>
                </c:pt>
                <c:pt idx="149">
                  <c:v>0.85312499999999991</c:v>
                </c:pt>
                <c:pt idx="150">
                  <c:v>0.85687499999999994</c:v>
                </c:pt>
                <c:pt idx="151">
                  <c:v>0.85999999999999988</c:v>
                </c:pt>
                <c:pt idx="152">
                  <c:v>0.86375000000000002</c:v>
                </c:pt>
                <c:pt idx="153">
                  <c:v>0.87</c:v>
                </c:pt>
                <c:pt idx="154">
                  <c:v>0.87624999999999997</c:v>
                </c:pt>
                <c:pt idx="155">
                  <c:v>0.87937500000000002</c:v>
                </c:pt>
                <c:pt idx="156">
                  <c:v>0.88</c:v>
                </c:pt>
                <c:pt idx="157">
                  <c:v>0.88</c:v>
                </c:pt>
                <c:pt idx="158">
                  <c:v>0.88062499999999999</c:v>
                </c:pt>
                <c:pt idx="159">
                  <c:v>0.88312500000000005</c:v>
                </c:pt>
                <c:pt idx="160">
                  <c:v>0.88750000000000007</c:v>
                </c:pt>
                <c:pt idx="161">
                  <c:v>0.89312499999999995</c:v>
                </c:pt>
                <c:pt idx="162">
                  <c:v>0.9</c:v>
                </c:pt>
                <c:pt idx="163">
                  <c:v>0.90625000000000011</c:v>
                </c:pt>
                <c:pt idx="164">
                  <c:v>0.90874999999999995</c:v>
                </c:pt>
                <c:pt idx="165">
                  <c:v>0.90749999999999997</c:v>
                </c:pt>
                <c:pt idx="166">
                  <c:v>0.9068750000000001</c:v>
                </c:pt>
                <c:pt idx="167">
                  <c:v>0.91062500000000002</c:v>
                </c:pt>
                <c:pt idx="168">
                  <c:v>0.91687500000000011</c:v>
                </c:pt>
                <c:pt idx="169">
                  <c:v>0.9225000000000001</c:v>
                </c:pt>
                <c:pt idx="170">
                  <c:v>0.9275000000000001</c:v>
                </c:pt>
                <c:pt idx="171">
                  <c:v>0.9325</c:v>
                </c:pt>
                <c:pt idx="172">
                  <c:v>0.93687500000000001</c:v>
                </c:pt>
                <c:pt idx="173">
                  <c:v>0.94</c:v>
                </c:pt>
                <c:pt idx="174">
                  <c:v>0.94312499999999999</c:v>
                </c:pt>
                <c:pt idx="175">
                  <c:v>0.94687499999999991</c:v>
                </c:pt>
                <c:pt idx="176">
                  <c:v>0.95</c:v>
                </c:pt>
                <c:pt idx="177">
                  <c:v>0.95312499999999989</c:v>
                </c:pt>
                <c:pt idx="178">
                  <c:v>0.95749999999999991</c:v>
                </c:pt>
                <c:pt idx="179">
                  <c:v>0.96249999999999991</c:v>
                </c:pt>
                <c:pt idx="180">
                  <c:v>0.96687499999999993</c:v>
                </c:pt>
                <c:pt idx="181">
                  <c:v>0.97</c:v>
                </c:pt>
                <c:pt idx="182">
                  <c:v>0.97312500000000002</c:v>
                </c:pt>
                <c:pt idx="183">
                  <c:v>0.97687499999999994</c:v>
                </c:pt>
                <c:pt idx="184">
                  <c:v>0.98</c:v>
                </c:pt>
                <c:pt idx="185">
                  <c:v>0.98312500000000003</c:v>
                </c:pt>
                <c:pt idx="186">
                  <c:v>0.98750000000000004</c:v>
                </c:pt>
                <c:pt idx="187">
                  <c:v>0.99250000000000005</c:v>
                </c:pt>
                <c:pt idx="188">
                  <c:v>0.99687499999999996</c:v>
                </c:pt>
                <c:pt idx="189">
                  <c:v>1</c:v>
                </c:pt>
                <c:pt idx="190">
                  <c:v>1.003125</c:v>
                </c:pt>
                <c:pt idx="191">
                  <c:v>1.0075000000000001</c:v>
                </c:pt>
                <c:pt idx="192">
                  <c:v>1.0125000000000002</c:v>
                </c:pt>
                <c:pt idx="193">
                  <c:v>1.0168750000000002</c:v>
                </c:pt>
                <c:pt idx="194">
                  <c:v>1.02</c:v>
                </c:pt>
                <c:pt idx="195">
                  <c:v>1.0231250000000001</c:v>
                </c:pt>
                <c:pt idx="196">
                  <c:v>1.026875</c:v>
                </c:pt>
                <c:pt idx="197">
                  <c:v>1.0293750000000002</c:v>
                </c:pt>
                <c:pt idx="198">
                  <c:v>1.0306249999999999</c:v>
                </c:pt>
                <c:pt idx="199">
                  <c:v>1.0331250000000001</c:v>
                </c:pt>
                <c:pt idx="200">
                  <c:v>1.0375000000000001</c:v>
                </c:pt>
                <c:pt idx="201">
                  <c:v>1.0425</c:v>
                </c:pt>
                <c:pt idx="202">
                  <c:v>1.046875</c:v>
                </c:pt>
                <c:pt idx="203">
                  <c:v>1.0493749999999999</c:v>
                </c:pt>
                <c:pt idx="204">
                  <c:v>1.0506250000000001</c:v>
                </c:pt>
                <c:pt idx="205">
                  <c:v>1.0531250000000001</c:v>
                </c:pt>
                <c:pt idx="206">
                  <c:v>1.0568750000000002</c:v>
                </c:pt>
                <c:pt idx="207">
                  <c:v>1.06</c:v>
                </c:pt>
                <c:pt idx="208">
                  <c:v>1.0631250000000001</c:v>
                </c:pt>
                <c:pt idx="209">
                  <c:v>1.0675000000000001</c:v>
                </c:pt>
                <c:pt idx="210">
                  <c:v>1.0725000000000002</c:v>
                </c:pt>
                <c:pt idx="211">
                  <c:v>1.0775000000000001</c:v>
                </c:pt>
                <c:pt idx="212">
                  <c:v>1.0825</c:v>
                </c:pt>
                <c:pt idx="213">
                  <c:v>1.0875000000000001</c:v>
                </c:pt>
                <c:pt idx="214">
                  <c:v>1.0925000000000002</c:v>
                </c:pt>
                <c:pt idx="215">
                  <c:v>1.0975000000000001</c:v>
                </c:pt>
                <c:pt idx="216">
                  <c:v>1.1025</c:v>
                </c:pt>
                <c:pt idx="217">
                  <c:v>1.1075000000000002</c:v>
                </c:pt>
                <c:pt idx="218">
                  <c:v>1.1131250000000001</c:v>
                </c:pt>
                <c:pt idx="219">
                  <c:v>1.120625</c:v>
                </c:pt>
                <c:pt idx="220">
                  <c:v>1.129375</c:v>
                </c:pt>
                <c:pt idx="221">
                  <c:v>1.13625</c:v>
                </c:pt>
                <c:pt idx="222">
                  <c:v>1.1393749999999998</c:v>
                </c:pt>
                <c:pt idx="223">
                  <c:v>1.140625</c:v>
                </c:pt>
                <c:pt idx="224">
                  <c:v>1.1437499999999998</c:v>
                </c:pt>
                <c:pt idx="225">
                  <c:v>1.150625</c:v>
                </c:pt>
                <c:pt idx="226">
                  <c:v>1.1599999999999999</c:v>
                </c:pt>
                <c:pt idx="227">
                  <c:v>1.17</c:v>
                </c:pt>
                <c:pt idx="228">
                  <c:v>1.18</c:v>
                </c:pt>
                <c:pt idx="229">
                  <c:v>1.19</c:v>
                </c:pt>
                <c:pt idx="230">
                  <c:v>1.2</c:v>
                </c:pt>
                <c:pt idx="231">
                  <c:v>1.21</c:v>
                </c:pt>
                <c:pt idx="232">
                  <c:v>1.22</c:v>
                </c:pt>
                <c:pt idx="233">
                  <c:v>1.23</c:v>
                </c:pt>
                <c:pt idx="234">
                  <c:v>1.24</c:v>
                </c:pt>
                <c:pt idx="235">
                  <c:v>1.2506250000000001</c:v>
                </c:pt>
                <c:pt idx="236">
                  <c:v>1.2631250000000001</c:v>
                </c:pt>
                <c:pt idx="237">
                  <c:v>1.276875</c:v>
                </c:pt>
                <c:pt idx="238">
                  <c:v>1.2893749999999999</c:v>
                </c:pt>
                <c:pt idx="239">
                  <c:v>1.3006250000000001</c:v>
                </c:pt>
                <c:pt idx="240">
                  <c:v>1.3131249999999999</c:v>
                </c:pt>
                <c:pt idx="241">
                  <c:v>1.3275000000000001</c:v>
                </c:pt>
                <c:pt idx="242">
                  <c:v>1.3425</c:v>
                </c:pt>
                <c:pt idx="243">
                  <c:v>1.3574999999999999</c:v>
                </c:pt>
                <c:pt idx="244">
                  <c:v>1.3731249999999999</c:v>
                </c:pt>
                <c:pt idx="245">
                  <c:v>1.390625</c:v>
                </c:pt>
                <c:pt idx="246">
                  <c:v>1.41</c:v>
                </c:pt>
                <c:pt idx="247">
                  <c:v>1.4293749999999998</c:v>
                </c:pt>
                <c:pt idx="248">
                  <c:v>1.4468749999999999</c:v>
                </c:pt>
                <c:pt idx="249">
                  <c:v>1.4637499999999999</c:v>
                </c:pt>
                <c:pt idx="250">
                  <c:v>1.4837500000000001</c:v>
                </c:pt>
                <c:pt idx="251">
                  <c:v>1.5075000000000003</c:v>
                </c:pt>
                <c:pt idx="252">
                  <c:v>1.5325000000000002</c:v>
                </c:pt>
                <c:pt idx="253">
                  <c:v>1.5575000000000003</c:v>
                </c:pt>
                <c:pt idx="254">
                  <c:v>1.5831250000000001</c:v>
                </c:pt>
                <c:pt idx="255">
                  <c:v>1.610625</c:v>
                </c:pt>
                <c:pt idx="256">
                  <c:v>1.64</c:v>
                </c:pt>
                <c:pt idx="257">
                  <c:v>1.6693749999999998</c:v>
                </c:pt>
                <c:pt idx="258">
                  <c:v>1.6968749999999999</c:v>
                </c:pt>
                <c:pt idx="259">
                  <c:v>1.723125</c:v>
                </c:pt>
                <c:pt idx="260">
                  <c:v>1.7506250000000001</c:v>
                </c:pt>
                <c:pt idx="261">
                  <c:v>1.7806250000000001</c:v>
                </c:pt>
                <c:pt idx="262">
                  <c:v>1.8131250000000001</c:v>
                </c:pt>
                <c:pt idx="263">
                  <c:v>1.8475000000000001</c:v>
                </c:pt>
                <c:pt idx="264">
                  <c:v>1.8831249999999999</c:v>
                </c:pt>
                <c:pt idx="265">
                  <c:v>1.92</c:v>
                </c:pt>
                <c:pt idx="266">
                  <c:v>1.9568749999999999</c:v>
                </c:pt>
                <c:pt idx="267">
                  <c:v>1.9931249999999996</c:v>
                </c:pt>
                <c:pt idx="268">
                  <c:v>2.0299999999999998</c:v>
                </c:pt>
                <c:pt idx="269">
                  <c:v>2.0668749999999996</c:v>
                </c:pt>
                <c:pt idx="270">
                  <c:v>2.1031249999999999</c:v>
                </c:pt>
                <c:pt idx="271">
                  <c:v>2.1412500000000003</c:v>
                </c:pt>
                <c:pt idx="272">
                  <c:v>2.1837500000000003</c:v>
                </c:pt>
                <c:pt idx="273">
                  <c:v>2.23</c:v>
                </c:pt>
                <c:pt idx="274">
                  <c:v>2.276875</c:v>
                </c:pt>
                <c:pt idx="275">
                  <c:v>2.32375</c:v>
                </c:pt>
                <c:pt idx="276">
                  <c:v>2.3743750000000001</c:v>
                </c:pt>
                <c:pt idx="277">
                  <c:v>2.430625</c:v>
                </c:pt>
                <c:pt idx="278">
                  <c:v>2.4900000000000002</c:v>
                </c:pt>
                <c:pt idx="279">
                  <c:v>2.5506250000000001</c:v>
                </c:pt>
                <c:pt idx="280">
                  <c:v>2.61375</c:v>
                </c:pt>
                <c:pt idx="281">
                  <c:v>2.680625</c:v>
                </c:pt>
                <c:pt idx="282">
                  <c:v>2.75</c:v>
                </c:pt>
                <c:pt idx="283">
                  <c:v>2.8206250000000002</c:v>
                </c:pt>
                <c:pt idx="284">
                  <c:v>2.8937499999999998</c:v>
                </c:pt>
                <c:pt idx="285">
                  <c:v>2.9712499999999999</c:v>
                </c:pt>
                <c:pt idx="286">
                  <c:v>3.0531249999999996</c:v>
                </c:pt>
                <c:pt idx="287">
                  <c:v>3.1381250000000001</c:v>
                </c:pt>
                <c:pt idx="288">
                  <c:v>3.2262500000000003</c:v>
                </c:pt>
                <c:pt idx="289">
                  <c:v>3.3181249999999998</c:v>
                </c:pt>
                <c:pt idx="290">
                  <c:v>3.4137500000000003</c:v>
                </c:pt>
                <c:pt idx="291">
                  <c:v>3.5143750000000002</c:v>
                </c:pt>
                <c:pt idx="292">
                  <c:v>3.6212500000000003</c:v>
                </c:pt>
                <c:pt idx="293">
                  <c:v>3.7337500000000001</c:v>
                </c:pt>
                <c:pt idx="294">
                  <c:v>3.8506250000000004</c:v>
                </c:pt>
                <c:pt idx="295">
                  <c:v>3.9706250000000001</c:v>
                </c:pt>
                <c:pt idx="296">
                  <c:v>4.0943750000000003</c:v>
                </c:pt>
                <c:pt idx="297">
                  <c:v>4.2250000000000005</c:v>
                </c:pt>
                <c:pt idx="298">
                  <c:v>4.3643750000000008</c:v>
                </c:pt>
                <c:pt idx="299">
                  <c:v>4.5112500000000004</c:v>
                </c:pt>
                <c:pt idx="300">
                  <c:v>4.6637500000000003</c:v>
                </c:pt>
                <c:pt idx="301">
                  <c:v>4.82125</c:v>
                </c:pt>
                <c:pt idx="302">
                  <c:v>4.9837500000000006</c:v>
                </c:pt>
                <c:pt idx="303">
                  <c:v>5.1506249999999998</c:v>
                </c:pt>
                <c:pt idx="304">
                  <c:v>5.32125</c:v>
                </c:pt>
                <c:pt idx="305">
                  <c:v>5.4981250000000008</c:v>
                </c:pt>
                <c:pt idx="306">
                  <c:v>5.6849999999999996</c:v>
                </c:pt>
                <c:pt idx="307">
                  <c:v>5.881875</c:v>
                </c:pt>
                <c:pt idx="308">
                  <c:v>6.0887499999999992</c:v>
                </c:pt>
                <c:pt idx="309">
                  <c:v>6.3093750000000002</c:v>
                </c:pt>
                <c:pt idx="310">
                  <c:v>6.5456250000000002</c:v>
                </c:pt>
                <c:pt idx="311">
                  <c:v>6.7956250000000002</c:v>
                </c:pt>
                <c:pt idx="312">
                  <c:v>7.0587499999999999</c:v>
                </c:pt>
                <c:pt idx="313">
                  <c:v>7.3356250000000003</c:v>
                </c:pt>
                <c:pt idx="314">
                  <c:v>7.625</c:v>
                </c:pt>
                <c:pt idx="315">
                  <c:v>7.9256250000000001</c:v>
                </c:pt>
                <c:pt idx="316">
                  <c:v>8.2387499999999996</c:v>
                </c:pt>
                <c:pt idx="317">
                  <c:v>8.5649999999999995</c:v>
                </c:pt>
                <c:pt idx="318">
                  <c:v>8.9018750000000004</c:v>
                </c:pt>
                <c:pt idx="319">
                  <c:v>9.2487500000000011</c:v>
                </c:pt>
                <c:pt idx="320">
                  <c:v>9.6100000000000012</c:v>
                </c:pt>
                <c:pt idx="321">
                  <c:v>9.9906250000000014</c:v>
                </c:pt>
                <c:pt idx="322">
                  <c:v>10.393750000000001</c:v>
                </c:pt>
                <c:pt idx="323">
                  <c:v>10.820625</c:v>
                </c:pt>
                <c:pt idx="324">
                  <c:v>11.270624999999999</c:v>
                </c:pt>
                <c:pt idx="325">
                  <c:v>11.74375</c:v>
                </c:pt>
                <c:pt idx="326">
                  <c:v>12.241249999999999</c:v>
                </c:pt>
                <c:pt idx="327">
                  <c:v>12.764375000000001</c:v>
                </c:pt>
                <c:pt idx="328">
                  <c:v>13.315625000000001</c:v>
                </c:pt>
                <c:pt idx="329">
                  <c:v>13.899375000000003</c:v>
                </c:pt>
                <c:pt idx="330">
                  <c:v>14.520000000000001</c:v>
                </c:pt>
                <c:pt idx="331">
                  <c:v>15.179375</c:v>
                </c:pt>
                <c:pt idx="332">
                  <c:v>15.876250000000001</c:v>
                </c:pt>
                <c:pt idx="333">
                  <c:v>16.608750000000001</c:v>
                </c:pt>
                <c:pt idx="334">
                  <c:v>17.375</c:v>
                </c:pt>
                <c:pt idx="335">
                  <c:v>18.171250000000001</c:v>
                </c:pt>
                <c:pt idx="336">
                  <c:v>18.994374999999998</c:v>
                </c:pt>
                <c:pt idx="337">
                  <c:v>19.844374999999999</c:v>
                </c:pt>
                <c:pt idx="338">
                  <c:v>20.721249999999998</c:v>
                </c:pt>
                <c:pt idx="339">
                  <c:v>21.623125000000002</c:v>
                </c:pt>
                <c:pt idx="340">
                  <c:v>22.546250000000001</c:v>
                </c:pt>
                <c:pt idx="341">
                  <c:v>23.485625000000002</c:v>
                </c:pt>
                <c:pt idx="342">
                  <c:v>24.439375000000002</c:v>
                </c:pt>
                <c:pt idx="343">
                  <c:v>25.410000000000004</c:v>
                </c:pt>
                <c:pt idx="344">
                  <c:v>26.400000000000002</c:v>
                </c:pt>
                <c:pt idx="345">
                  <c:v>27.407500000000002</c:v>
                </c:pt>
                <c:pt idx="346">
                  <c:v>28.423124999999999</c:v>
                </c:pt>
                <c:pt idx="347">
                  <c:v>29.433125</c:v>
                </c:pt>
                <c:pt idx="348">
                  <c:v>30.426875000000003</c:v>
                </c:pt>
                <c:pt idx="349">
                  <c:v>31.401875</c:v>
                </c:pt>
                <c:pt idx="350">
                  <c:v>32.369999999999997</c:v>
                </c:pt>
                <c:pt idx="351">
                  <c:v>33.368124999999999</c:v>
                </c:pt>
                <c:pt idx="352">
                  <c:v>34.481249999999996</c:v>
                </c:pt>
                <c:pt idx="353">
                  <c:v>35.870625000000004</c:v>
                </c:pt>
                <c:pt idx="354">
                  <c:v>37.759375000000006</c:v>
                </c:pt>
                <c:pt idx="355">
                  <c:v>40.340625000000003</c:v>
                </c:pt>
                <c:pt idx="356">
                  <c:v>43.641249999999999</c:v>
                </c:pt>
                <c:pt idx="357">
                  <c:v>47.440624999999997</c:v>
                </c:pt>
                <c:pt idx="358">
                  <c:v>51.336874999999992</c:v>
                </c:pt>
                <c:pt idx="359">
                  <c:v>54.950624999999995</c:v>
                </c:pt>
                <c:pt idx="360">
                  <c:v>58.108750000000001</c:v>
                </c:pt>
                <c:pt idx="361">
                  <c:v>60.833750000000002</c:v>
                </c:pt>
                <c:pt idx="362">
                  <c:v>63.196250000000006</c:v>
                </c:pt>
                <c:pt idx="363">
                  <c:v>65.234999999999999</c:v>
                </c:pt>
                <c:pt idx="364">
                  <c:v>66.980625000000003</c:v>
                </c:pt>
                <c:pt idx="365">
                  <c:v>68.47</c:v>
                </c:pt>
                <c:pt idx="366">
                  <c:v>69.715625000000003</c:v>
                </c:pt>
                <c:pt idx="367">
                  <c:v>70.692499999999995</c:v>
                </c:pt>
                <c:pt idx="368">
                  <c:v>71.366874999999993</c:v>
                </c:pt>
                <c:pt idx="369">
                  <c:v>71.724374999999995</c:v>
                </c:pt>
                <c:pt idx="370">
                  <c:v>71.768750000000011</c:v>
                </c:pt>
                <c:pt idx="371">
                  <c:v>71.507500000000007</c:v>
                </c:pt>
                <c:pt idx="372">
                  <c:v>70.95</c:v>
                </c:pt>
                <c:pt idx="373">
                  <c:v>70.117500000000007</c:v>
                </c:pt>
                <c:pt idx="374">
                  <c:v>69.047499999999999</c:v>
                </c:pt>
                <c:pt idx="375">
                  <c:v>67.784999999999997</c:v>
                </c:pt>
                <c:pt idx="376">
                  <c:v>66.371250000000003</c:v>
                </c:pt>
                <c:pt idx="377">
                  <c:v>64.842500000000001</c:v>
                </c:pt>
                <c:pt idx="378">
                  <c:v>63.231249999999989</c:v>
                </c:pt>
                <c:pt idx="379">
                  <c:v>61.563749999999999</c:v>
                </c:pt>
                <c:pt idx="380">
                  <c:v>59.86</c:v>
                </c:pt>
                <c:pt idx="381">
                  <c:v>58.134999999999998</c:v>
                </c:pt>
                <c:pt idx="382">
                  <c:v>56.39875</c:v>
                </c:pt>
                <c:pt idx="383">
                  <c:v>54.65625</c:v>
                </c:pt>
                <c:pt idx="384">
                  <c:v>52.909374999999997</c:v>
                </c:pt>
                <c:pt idx="385">
                  <c:v>51.16</c:v>
                </c:pt>
                <c:pt idx="386">
                  <c:v>49.411249999999995</c:v>
                </c:pt>
                <c:pt idx="387">
                  <c:v>47.669375000000002</c:v>
                </c:pt>
                <c:pt idx="388">
                  <c:v>45.944999999999993</c:v>
                </c:pt>
                <c:pt idx="389">
                  <c:v>44.250624999999999</c:v>
                </c:pt>
                <c:pt idx="390">
                  <c:v>42.598749999999995</c:v>
                </c:pt>
                <c:pt idx="391">
                  <c:v>41</c:v>
                </c:pt>
                <c:pt idx="392">
                  <c:v>39.460625</c:v>
                </c:pt>
                <c:pt idx="393">
                  <c:v>37.983125000000001</c:v>
                </c:pt>
                <c:pt idx="394">
                  <c:v>36.566875000000003</c:v>
                </c:pt>
                <c:pt idx="395">
                  <c:v>35.208749999999995</c:v>
                </c:pt>
                <c:pt idx="396">
                  <c:v>33.905000000000001</c:v>
                </c:pt>
                <c:pt idx="397">
                  <c:v>32.651874999999997</c:v>
                </c:pt>
                <c:pt idx="398">
                  <c:v>31.446874999999999</c:v>
                </c:pt>
                <c:pt idx="399">
                  <c:v>30.288125000000001</c:v>
                </c:pt>
                <c:pt idx="400">
                  <c:v>29.173124999999999</c:v>
                </c:pt>
                <c:pt idx="401">
                  <c:v>28.100625000000001</c:v>
                </c:pt>
                <c:pt idx="402">
                  <c:v>27.070625000000003</c:v>
                </c:pt>
                <c:pt idx="403">
                  <c:v>26.083125000000003</c:v>
                </c:pt>
                <c:pt idx="404">
                  <c:v>25.136875</c:v>
                </c:pt>
                <c:pt idx="405">
                  <c:v>24.229374999999997</c:v>
                </c:pt>
                <c:pt idx="406">
                  <c:v>23.36</c:v>
                </c:pt>
                <c:pt idx="407">
                  <c:v>22.53</c:v>
                </c:pt>
                <c:pt idx="408">
                  <c:v>21.739375000000003</c:v>
                </c:pt>
                <c:pt idx="409">
                  <c:v>20.985624999999999</c:v>
                </c:pt>
                <c:pt idx="410">
                  <c:v>20.265625</c:v>
                </c:pt>
                <c:pt idx="411">
                  <c:v>19.579374999999999</c:v>
                </c:pt>
                <c:pt idx="412">
                  <c:v>18.928750000000001</c:v>
                </c:pt>
                <c:pt idx="413">
                  <c:v>18.311250000000001</c:v>
                </c:pt>
                <c:pt idx="414">
                  <c:v>17.720624999999998</c:v>
                </c:pt>
                <c:pt idx="415">
                  <c:v>17.154375000000002</c:v>
                </c:pt>
                <c:pt idx="416">
                  <c:v>16.613750000000003</c:v>
                </c:pt>
                <c:pt idx="417">
                  <c:v>16.0975</c:v>
                </c:pt>
                <c:pt idx="418">
                  <c:v>15.602499999999999</c:v>
                </c:pt>
                <c:pt idx="419">
                  <c:v>15.126874999999998</c:v>
                </c:pt>
                <c:pt idx="420">
                  <c:v>14.669375</c:v>
                </c:pt>
                <c:pt idx="421">
                  <c:v>14.23</c:v>
                </c:pt>
                <c:pt idx="422">
                  <c:v>13.809374999999999</c:v>
                </c:pt>
                <c:pt idx="423">
                  <c:v>13.405625000000001</c:v>
                </c:pt>
                <c:pt idx="424">
                  <c:v>13.015000000000001</c:v>
                </c:pt>
                <c:pt idx="425">
                  <c:v>12.635000000000002</c:v>
                </c:pt>
                <c:pt idx="426">
                  <c:v>12.265000000000001</c:v>
                </c:pt>
                <c:pt idx="427">
                  <c:v>11.905624999999999</c:v>
                </c:pt>
                <c:pt idx="428">
                  <c:v>11.55875</c:v>
                </c:pt>
                <c:pt idx="429">
                  <c:v>11.22625</c:v>
                </c:pt>
                <c:pt idx="430">
                  <c:v>10.90875</c:v>
                </c:pt>
                <c:pt idx="431">
                  <c:v>10.605625</c:v>
                </c:pt>
                <c:pt idx="432">
                  <c:v>10.315625000000001</c:v>
                </c:pt>
                <c:pt idx="433">
                  <c:v>10.03875</c:v>
                </c:pt>
                <c:pt idx="434">
                  <c:v>9.7756249999999998</c:v>
                </c:pt>
                <c:pt idx="435">
                  <c:v>9.5249999999999986</c:v>
                </c:pt>
                <c:pt idx="436">
                  <c:v>9.2843750000000007</c:v>
                </c:pt>
                <c:pt idx="437">
                  <c:v>9.0512499999999996</c:v>
                </c:pt>
                <c:pt idx="438">
                  <c:v>8.8249999999999993</c:v>
                </c:pt>
                <c:pt idx="439">
                  <c:v>8.6081249999999994</c:v>
                </c:pt>
                <c:pt idx="440">
                  <c:v>8.4018749999999986</c:v>
                </c:pt>
                <c:pt idx="441">
                  <c:v>8.2037499999999994</c:v>
                </c:pt>
                <c:pt idx="442">
                  <c:v>8.0112499999999986</c:v>
                </c:pt>
                <c:pt idx="443">
                  <c:v>7.8243749999999999</c:v>
                </c:pt>
                <c:pt idx="444">
                  <c:v>7.6450000000000005</c:v>
                </c:pt>
                <c:pt idx="445">
                  <c:v>7.4743750000000002</c:v>
                </c:pt>
                <c:pt idx="446">
                  <c:v>7.3106249999999999</c:v>
                </c:pt>
                <c:pt idx="447">
                  <c:v>7.1506249999999998</c:v>
                </c:pt>
                <c:pt idx="448">
                  <c:v>6.9943750000000007</c:v>
                </c:pt>
                <c:pt idx="449">
                  <c:v>6.8443750000000003</c:v>
                </c:pt>
                <c:pt idx="450">
                  <c:v>6.7012499999999999</c:v>
                </c:pt>
                <c:pt idx="451">
                  <c:v>6.5637499999999998</c:v>
                </c:pt>
                <c:pt idx="452">
                  <c:v>6.4312500000000004</c:v>
                </c:pt>
                <c:pt idx="453">
                  <c:v>6.30375</c:v>
                </c:pt>
                <c:pt idx="454">
                  <c:v>6.180625</c:v>
                </c:pt>
                <c:pt idx="455">
                  <c:v>6.0606249999999999</c:v>
                </c:pt>
                <c:pt idx="456">
                  <c:v>5.944375</c:v>
                </c:pt>
                <c:pt idx="457">
                  <c:v>5.8337500000000002</c:v>
                </c:pt>
                <c:pt idx="458">
                  <c:v>5.7275</c:v>
                </c:pt>
                <c:pt idx="459">
                  <c:v>5.6237500000000002</c:v>
                </c:pt>
                <c:pt idx="460">
                  <c:v>5.524375</c:v>
                </c:pt>
                <c:pt idx="461">
                  <c:v>5.430625</c:v>
                </c:pt>
                <c:pt idx="462">
                  <c:v>5.3406249999999993</c:v>
                </c:pt>
                <c:pt idx="463">
                  <c:v>5.2543749999999996</c:v>
                </c:pt>
                <c:pt idx="464">
                  <c:v>5.1737500000000001</c:v>
                </c:pt>
                <c:pt idx="465">
                  <c:v>5.0981249999999996</c:v>
                </c:pt>
                <c:pt idx="466">
                  <c:v>5.0268749999999995</c:v>
                </c:pt>
                <c:pt idx="467">
                  <c:v>4.9612499999999997</c:v>
                </c:pt>
                <c:pt idx="468">
                  <c:v>4.9006250000000007</c:v>
                </c:pt>
                <c:pt idx="469">
                  <c:v>4.8431250000000006</c:v>
                </c:pt>
                <c:pt idx="470">
                  <c:v>4.7868750000000002</c:v>
                </c:pt>
                <c:pt idx="471">
                  <c:v>4.7300000000000004</c:v>
                </c:pt>
                <c:pt idx="472">
                  <c:v>4.6731250000000006</c:v>
                </c:pt>
                <c:pt idx="473">
                  <c:v>4.6174999999999997</c:v>
                </c:pt>
                <c:pt idx="474">
                  <c:v>4.5631249999999994</c:v>
                </c:pt>
                <c:pt idx="475">
                  <c:v>4.5106250000000001</c:v>
                </c:pt>
                <c:pt idx="476">
                  <c:v>4.46</c:v>
                </c:pt>
                <c:pt idx="477">
                  <c:v>4.41</c:v>
                </c:pt>
                <c:pt idx="478">
                  <c:v>4.3600000000000003</c:v>
                </c:pt>
                <c:pt idx="479">
                  <c:v>4.3100000000000005</c:v>
                </c:pt>
                <c:pt idx="480">
                  <c:v>4.2606250000000001</c:v>
                </c:pt>
                <c:pt idx="481">
                  <c:v>4.2131249999999998</c:v>
                </c:pt>
                <c:pt idx="482">
                  <c:v>4.1675000000000004</c:v>
                </c:pt>
                <c:pt idx="483">
                  <c:v>4.1231249999999999</c:v>
                </c:pt>
                <c:pt idx="484">
                  <c:v>4.0806250000000004</c:v>
                </c:pt>
                <c:pt idx="485">
                  <c:v>4.04</c:v>
                </c:pt>
                <c:pt idx="486">
                  <c:v>4</c:v>
                </c:pt>
                <c:pt idx="487">
                  <c:v>3.96</c:v>
                </c:pt>
                <c:pt idx="488">
                  <c:v>3.92</c:v>
                </c:pt>
                <c:pt idx="489">
                  <c:v>3.8806249999999998</c:v>
                </c:pt>
                <c:pt idx="490">
                  <c:v>3.84375</c:v>
                </c:pt>
                <c:pt idx="491">
                  <c:v>3.8106249999999999</c:v>
                </c:pt>
                <c:pt idx="492">
                  <c:v>3.78</c:v>
                </c:pt>
                <c:pt idx="493">
                  <c:v>3.75</c:v>
                </c:pt>
                <c:pt idx="494">
                  <c:v>3.7206250000000001</c:v>
                </c:pt>
                <c:pt idx="495">
                  <c:v>3.6931250000000002</c:v>
                </c:pt>
                <c:pt idx="496">
                  <c:v>3.6668750000000001</c:v>
                </c:pt>
                <c:pt idx="497">
                  <c:v>3.6387499999999999</c:v>
                </c:pt>
                <c:pt idx="498">
                  <c:v>3.6062500000000002</c:v>
                </c:pt>
                <c:pt idx="499">
                  <c:v>3.5693749999999995</c:v>
                </c:pt>
                <c:pt idx="500">
                  <c:v>3.53125</c:v>
                </c:pt>
                <c:pt idx="501">
                  <c:v>3.4974999999999996</c:v>
                </c:pt>
                <c:pt idx="502">
                  <c:v>3.4712499999999995</c:v>
                </c:pt>
                <c:pt idx="503">
                  <c:v>3.4506250000000005</c:v>
                </c:pt>
                <c:pt idx="504">
                  <c:v>3.4325000000000001</c:v>
                </c:pt>
                <c:pt idx="505">
                  <c:v>3.413125</c:v>
                </c:pt>
                <c:pt idx="506">
                  <c:v>3.3887499999999999</c:v>
                </c:pt>
                <c:pt idx="507">
                  <c:v>3.36</c:v>
                </c:pt>
                <c:pt idx="508">
                  <c:v>3.33</c:v>
                </c:pt>
                <c:pt idx="509">
                  <c:v>3.3</c:v>
                </c:pt>
                <c:pt idx="510">
                  <c:v>3.27</c:v>
                </c:pt>
                <c:pt idx="511">
                  <c:v>3.2406250000000001</c:v>
                </c:pt>
                <c:pt idx="512">
                  <c:v>3.2137499999999997</c:v>
                </c:pt>
                <c:pt idx="513">
                  <c:v>3.19</c:v>
                </c:pt>
                <c:pt idx="514">
                  <c:v>3.1675</c:v>
                </c:pt>
                <c:pt idx="515">
                  <c:v>3.1456249999999999</c:v>
                </c:pt>
                <c:pt idx="516">
                  <c:v>3.1237499999999998</c:v>
                </c:pt>
                <c:pt idx="517">
                  <c:v>3.0987499999999999</c:v>
                </c:pt>
                <c:pt idx="518">
                  <c:v>3.0700000000000003</c:v>
                </c:pt>
                <c:pt idx="519">
                  <c:v>3.0406249999999999</c:v>
                </c:pt>
                <c:pt idx="520">
                  <c:v>3.0137499999999999</c:v>
                </c:pt>
                <c:pt idx="521">
                  <c:v>2.9899999999999998</c:v>
                </c:pt>
                <c:pt idx="522">
                  <c:v>2.9668749999999999</c:v>
                </c:pt>
                <c:pt idx="523">
                  <c:v>2.9431249999999998</c:v>
                </c:pt>
                <c:pt idx="524">
                  <c:v>2.92</c:v>
                </c:pt>
                <c:pt idx="525">
                  <c:v>2.8962500000000002</c:v>
                </c:pt>
                <c:pt idx="526">
                  <c:v>2.87</c:v>
                </c:pt>
                <c:pt idx="527">
                  <c:v>2.8431249999999997</c:v>
                </c:pt>
                <c:pt idx="528">
                  <c:v>2.8168749999999996</c:v>
                </c:pt>
                <c:pt idx="529">
                  <c:v>2.7893750000000002</c:v>
                </c:pt>
                <c:pt idx="530">
                  <c:v>2.7606249999999997</c:v>
                </c:pt>
                <c:pt idx="531">
                  <c:v>2.7331249999999998</c:v>
                </c:pt>
                <c:pt idx="532">
                  <c:v>2.7068750000000001</c:v>
                </c:pt>
                <c:pt idx="533">
                  <c:v>2.6793750000000003</c:v>
                </c:pt>
                <c:pt idx="534">
                  <c:v>2.6500000000000004</c:v>
                </c:pt>
                <c:pt idx="535">
                  <c:v>2.62</c:v>
                </c:pt>
                <c:pt idx="536">
                  <c:v>2.59</c:v>
                </c:pt>
                <c:pt idx="537">
                  <c:v>2.56</c:v>
                </c:pt>
                <c:pt idx="538">
                  <c:v>2.5299999999999998</c:v>
                </c:pt>
                <c:pt idx="539">
                  <c:v>2.5</c:v>
                </c:pt>
                <c:pt idx="540">
                  <c:v>2.4700000000000002</c:v>
                </c:pt>
                <c:pt idx="541">
                  <c:v>2.4393750000000001</c:v>
                </c:pt>
                <c:pt idx="542">
                  <c:v>2.4068749999999999</c:v>
                </c:pt>
                <c:pt idx="543">
                  <c:v>2.3731249999999999</c:v>
                </c:pt>
                <c:pt idx="544">
                  <c:v>2.34</c:v>
                </c:pt>
                <c:pt idx="545">
                  <c:v>2.3068749999999998</c:v>
                </c:pt>
                <c:pt idx="546">
                  <c:v>2.2731250000000003</c:v>
                </c:pt>
                <c:pt idx="547">
                  <c:v>2.2400000000000002</c:v>
                </c:pt>
                <c:pt idx="548">
                  <c:v>2.2068750000000001</c:v>
                </c:pt>
                <c:pt idx="549">
                  <c:v>2.1725000000000003</c:v>
                </c:pt>
                <c:pt idx="550">
                  <c:v>2.1368749999999999</c:v>
                </c:pt>
                <c:pt idx="551">
                  <c:v>2.1</c:v>
                </c:pt>
                <c:pt idx="552">
                  <c:v>2.0631249999999999</c:v>
                </c:pt>
                <c:pt idx="553">
                  <c:v>2.0274999999999999</c:v>
                </c:pt>
                <c:pt idx="554">
                  <c:v>1.9924999999999997</c:v>
                </c:pt>
                <c:pt idx="555">
                  <c:v>1.9575</c:v>
                </c:pt>
                <c:pt idx="556">
                  <c:v>1.9224999999999999</c:v>
                </c:pt>
                <c:pt idx="557">
                  <c:v>1.8875</c:v>
                </c:pt>
                <c:pt idx="558">
                  <c:v>1.8524999999999998</c:v>
                </c:pt>
                <c:pt idx="559">
                  <c:v>1.8175000000000001</c:v>
                </c:pt>
                <c:pt idx="560">
                  <c:v>1.7825000000000002</c:v>
                </c:pt>
                <c:pt idx="561">
                  <c:v>1.7475000000000001</c:v>
                </c:pt>
                <c:pt idx="562">
                  <c:v>1.7124999999999999</c:v>
                </c:pt>
                <c:pt idx="563">
                  <c:v>1.6775</c:v>
                </c:pt>
                <c:pt idx="564">
                  <c:v>1.6431250000000002</c:v>
                </c:pt>
                <c:pt idx="565">
                  <c:v>1.6106250000000002</c:v>
                </c:pt>
                <c:pt idx="566">
                  <c:v>1.58</c:v>
                </c:pt>
                <c:pt idx="567">
                  <c:v>1.5499999999999998</c:v>
                </c:pt>
                <c:pt idx="568">
                  <c:v>1.52</c:v>
                </c:pt>
                <c:pt idx="569">
                  <c:v>1.49</c:v>
                </c:pt>
                <c:pt idx="570">
                  <c:v>1.46</c:v>
                </c:pt>
                <c:pt idx="571">
                  <c:v>1.4300000000000002</c:v>
                </c:pt>
                <c:pt idx="572">
                  <c:v>1.4000000000000001</c:v>
                </c:pt>
                <c:pt idx="573">
                  <c:v>1.3706250000000002</c:v>
                </c:pt>
                <c:pt idx="574">
                  <c:v>1.3431250000000001</c:v>
                </c:pt>
                <c:pt idx="575">
                  <c:v>1.316875</c:v>
                </c:pt>
                <c:pt idx="576">
                  <c:v>1.29</c:v>
                </c:pt>
                <c:pt idx="577">
                  <c:v>1.2631250000000001</c:v>
                </c:pt>
                <c:pt idx="578">
                  <c:v>1.2374999999999998</c:v>
                </c:pt>
                <c:pt idx="579">
                  <c:v>1.2137499999999999</c:v>
                </c:pt>
                <c:pt idx="580">
                  <c:v>1.1937499999999999</c:v>
                </c:pt>
                <c:pt idx="581">
                  <c:v>1.1768749999999999</c:v>
                </c:pt>
                <c:pt idx="582">
                  <c:v>1.1593749999999998</c:v>
                </c:pt>
                <c:pt idx="583">
                  <c:v>1.1399999999999999</c:v>
                </c:pt>
                <c:pt idx="584">
                  <c:v>1.120625</c:v>
                </c:pt>
                <c:pt idx="585">
                  <c:v>1.1031250000000001</c:v>
                </c:pt>
                <c:pt idx="586">
                  <c:v>1.0875000000000001</c:v>
                </c:pt>
                <c:pt idx="587">
                  <c:v>1.0725000000000002</c:v>
                </c:pt>
                <c:pt idx="588">
                  <c:v>1.0575000000000001</c:v>
                </c:pt>
                <c:pt idx="589">
                  <c:v>1.0431250000000001</c:v>
                </c:pt>
                <c:pt idx="590">
                  <c:v>1.0306250000000001</c:v>
                </c:pt>
                <c:pt idx="591">
                  <c:v>1.02</c:v>
                </c:pt>
                <c:pt idx="592">
                  <c:v>1.01</c:v>
                </c:pt>
                <c:pt idx="593">
                  <c:v>1</c:v>
                </c:pt>
                <c:pt idx="594">
                  <c:v>0.99</c:v>
                </c:pt>
                <c:pt idx="595">
                  <c:v>0.98</c:v>
                </c:pt>
                <c:pt idx="596">
                  <c:v>0.97062499999999996</c:v>
                </c:pt>
                <c:pt idx="597">
                  <c:v>0.9631249999999999</c:v>
                </c:pt>
                <c:pt idx="598">
                  <c:v>0.95750000000000002</c:v>
                </c:pt>
                <c:pt idx="599">
                  <c:v>0.9524999999999999</c:v>
                </c:pt>
                <c:pt idx="600">
                  <c:v>0.9474999999999999</c:v>
                </c:pt>
                <c:pt idx="601">
                  <c:v>0.9425</c:v>
                </c:pt>
                <c:pt idx="602">
                  <c:v>0.9368749999999999</c:v>
                </c:pt>
                <c:pt idx="603">
                  <c:v>0.92999999999999994</c:v>
                </c:pt>
                <c:pt idx="604">
                  <c:v>0.92374999999999996</c:v>
                </c:pt>
                <c:pt idx="605">
                  <c:v>0.92062500000000003</c:v>
                </c:pt>
                <c:pt idx="606">
                  <c:v>0.91937500000000005</c:v>
                </c:pt>
                <c:pt idx="607">
                  <c:v>0.91687500000000011</c:v>
                </c:pt>
                <c:pt idx="608">
                  <c:v>0.91312500000000008</c:v>
                </c:pt>
                <c:pt idx="609">
                  <c:v>0.91062500000000002</c:v>
                </c:pt>
                <c:pt idx="610">
                  <c:v>0.91</c:v>
                </c:pt>
                <c:pt idx="611">
                  <c:v>0.90937500000000004</c:v>
                </c:pt>
                <c:pt idx="612">
                  <c:v>0.90687499999999999</c:v>
                </c:pt>
                <c:pt idx="613">
                  <c:v>0.90312499999999996</c:v>
                </c:pt>
                <c:pt idx="614">
                  <c:v>0.90062500000000001</c:v>
                </c:pt>
                <c:pt idx="615">
                  <c:v>0.9</c:v>
                </c:pt>
                <c:pt idx="616">
                  <c:v>0.89937500000000004</c:v>
                </c:pt>
                <c:pt idx="617">
                  <c:v>0.89687500000000009</c:v>
                </c:pt>
                <c:pt idx="618">
                  <c:v>0.89312500000000006</c:v>
                </c:pt>
                <c:pt idx="619">
                  <c:v>0.89062500000000011</c:v>
                </c:pt>
                <c:pt idx="620">
                  <c:v>0.890625</c:v>
                </c:pt>
                <c:pt idx="621">
                  <c:v>0.89312499999999995</c:v>
                </c:pt>
                <c:pt idx="622">
                  <c:v>0.89687499999999998</c:v>
                </c:pt>
                <c:pt idx="623">
                  <c:v>0.89937499999999992</c:v>
                </c:pt>
                <c:pt idx="624">
                  <c:v>0.9</c:v>
                </c:pt>
                <c:pt idx="625">
                  <c:v>0.9</c:v>
                </c:pt>
                <c:pt idx="626">
                  <c:v>0.9</c:v>
                </c:pt>
                <c:pt idx="627">
                  <c:v>0.9</c:v>
                </c:pt>
                <c:pt idx="628">
                  <c:v>0.9</c:v>
                </c:pt>
                <c:pt idx="629">
                  <c:v>0.89937500000000004</c:v>
                </c:pt>
                <c:pt idx="630">
                  <c:v>0.89687500000000009</c:v>
                </c:pt>
                <c:pt idx="631">
                  <c:v>0.89312500000000006</c:v>
                </c:pt>
                <c:pt idx="632">
                  <c:v>0.89062500000000011</c:v>
                </c:pt>
                <c:pt idx="633">
                  <c:v>0.89</c:v>
                </c:pt>
                <c:pt idx="634">
                  <c:v>0.89</c:v>
                </c:pt>
                <c:pt idx="635">
                  <c:v>0.89</c:v>
                </c:pt>
                <c:pt idx="636">
                  <c:v>0.89</c:v>
                </c:pt>
                <c:pt idx="637">
                  <c:v>0.89</c:v>
                </c:pt>
                <c:pt idx="638">
                  <c:v>0.89</c:v>
                </c:pt>
                <c:pt idx="639">
                  <c:v>0.88937500000000003</c:v>
                </c:pt>
                <c:pt idx="640">
                  <c:v>0.88687499999999997</c:v>
                </c:pt>
                <c:pt idx="641">
                  <c:v>0.88249999999999995</c:v>
                </c:pt>
                <c:pt idx="642">
                  <c:v>0.87750000000000006</c:v>
                </c:pt>
                <c:pt idx="643">
                  <c:v>0.87312500000000004</c:v>
                </c:pt>
                <c:pt idx="644">
                  <c:v>0.87062499999999998</c:v>
                </c:pt>
                <c:pt idx="645">
                  <c:v>0.87</c:v>
                </c:pt>
                <c:pt idx="646">
                  <c:v>0.87</c:v>
                </c:pt>
                <c:pt idx="647">
                  <c:v>0.87</c:v>
                </c:pt>
                <c:pt idx="648">
                  <c:v>0.86937500000000001</c:v>
                </c:pt>
                <c:pt idx="649">
                  <c:v>0.86687499999999995</c:v>
                </c:pt>
                <c:pt idx="650">
                  <c:v>0.86312499999999992</c:v>
                </c:pt>
                <c:pt idx="651">
                  <c:v>0.86</c:v>
                </c:pt>
                <c:pt idx="652">
                  <c:v>0.85687500000000005</c:v>
                </c:pt>
                <c:pt idx="653">
                  <c:v>0.85312500000000002</c:v>
                </c:pt>
                <c:pt idx="654">
                  <c:v>0.85062500000000008</c:v>
                </c:pt>
                <c:pt idx="655">
                  <c:v>0.85</c:v>
                </c:pt>
                <c:pt idx="656">
                  <c:v>0.84937499999999999</c:v>
                </c:pt>
                <c:pt idx="657">
                  <c:v>0.84687499999999993</c:v>
                </c:pt>
                <c:pt idx="658">
                  <c:v>0.8431249999999999</c:v>
                </c:pt>
                <c:pt idx="659">
                  <c:v>0.84062499999999996</c:v>
                </c:pt>
                <c:pt idx="660">
                  <c:v>0.83937499999999998</c:v>
                </c:pt>
                <c:pt idx="661">
                  <c:v>0.83687500000000004</c:v>
                </c:pt>
                <c:pt idx="662">
                  <c:v>0.833125</c:v>
                </c:pt>
                <c:pt idx="663">
                  <c:v>0.83062499999999995</c:v>
                </c:pt>
                <c:pt idx="664">
                  <c:v>0.82937499999999997</c:v>
                </c:pt>
                <c:pt idx="665">
                  <c:v>0.82687499999999992</c:v>
                </c:pt>
                <c:pt idx="666">
                  <c:v>0.82312499999999988</c:v>
                </c:pt>
                <c:pt idx="667">
                  <c:v>0.82062499999999994</c:v>
                </c:pt>
                <c:pt idx="668">
                  <c:v>0.82</c:v>
                </c:pt>
                <c:pt idx="669">
                  <c:v>0.82</c:v>
                </c:pt>
                <c:pt idx="670">
                  <c:v>0.82</c:v>
                </c:pt>
                <c:pt idx="671">
                  <c:v>0.81937499999999996</c:v>
                </c:pt>
                <c:pt idx="672">
                  <c:v>0.81687500000000002</c:v>
                </c:pt>
                <c:pt idx="673">
                  <c:v>0.81312499999999999</c:v>
                </c:pt>
                <c:pt idx="674">
                  <c:v>0.81062500000000004</c:v>
                </c:pt>
                <c:pt idx="675">
                  <c:v>0.81</c:v>
                </c:pt>
                <c:pt idx="676">
                  <c:v>0.80937500000000007</c:v>
                </c:pt>
                <c:pt idx="677">
                  <c:v>0.80687500000000001</c:v>
                </c:pt>
                <c:pt idx="678">
                  <c:v>0.80312500000000009</c:v>
                </c:pt>
                <c:pt idx="679">
                  <c:v>0.80062499999999992</c:v>
                </c:pt>
                <c:pt idx="680">
                  <c:v>0.79937500000000017</c:v>
                </c:pt>
                <c:pt idx="681">
                  <c:v>0.79687500000000011</c:v>
                </c:pt>
                <c:pt idx="682">
                  <c:v>0.79312500000000008</c:v>
                </c:pt>
                <c:pt idx="683">
                  <c:v>0.79062500000000002</c:v>
                </c:pt>
                <c:pt idx="684">
                  <c:v>0.79</c:v>
                </c:pt>
                <c:pt idx="685">
                  <c:v>0.78937500000000005</c:v>
                </c:pt>
                <c:pt idx="686">
                  <c:v>0.78687499999999999</c:v>
                </c:pt>
                <c:pt idx="687">
                  <c:v>0.78312500000000007</c:v>
                </c:pt>
                <c:pt idx="688">
                  <c:v>0.78062500000000012</c:v>
                </c:pt>
                <c:pt idx="689">
                  <c:v>0.78</c:v>
                </c:pt>
                <c:pt idx="690">
                  <c:v>0.78</c:v>
                </c:pt>
                <c:pt idx="691">
                  <c:v>0.78</c:v>
                </c:pt>
                <c:pt idx="692">
                  <c:v>0.78</c:v>
                </c:pt>
                <c:pt idx="693">
                  <c:v>0.78</c:v>
                </c:pt>
                <c:pt idx="694">
                  <c:v>0.77937499999999993</c:v>
                </c:pt>
                <c:pt idx="695">
                  <c:v>0.77687499999999998</c:v>
                </c:pt>
                <c:pt idx="696">
                  <c:v>0.77312500000000006</c:v>
                </c:pt>
                <c:pt idx="697">
                  <c:v>0.770625</c:v>
                </c:pt>
                <c:pt idx="698">
                  <c:v>0.77</c:v>
                </c:pt>
                <c:pt idx="699">
                  <c:v>0.76937500000000003</c:v>
                </c:pt>
                <c:pt idx="700">
                  <c:v>0.76687499999999997</c:v>
                </c:pt>
                <c:pt idx="701">
                  <c:v>0.76312500000000005</c:v>
                </c:pt>
                <c:pt idx="702">
                  <c:v>0.76062499999999988</c:v>
                </c:pt>
                <c:pt idx="703">
                  <c:v>0.76</c:v>
                </c:pt>
                <c:pt idx="704">
                  <c:v>0.76062500000000011</c:v>
                </c:pt>
                <c:pt idx="705">
                  <c:v>0.76312500000000005</c:v>
                </c:pt>
                <c:pt idx="706">
                  <c:v>0.76687499999999997</c:v>
                </c:pt>
                <c:pt idx="707">
                  <c:v>0.76875000000000004</c:v>
                </c:pt>
                <c:pt idx="708">
                  <c:v>0.7662500000000001</c:v>
                </c:pt>
                <c:pt idx="709">
                  <c:v>0.75937500000000002</c:v>
                </c:pt>
                <c:pt idx="710">
                  <c:v>0.75124999999999997</c:v>
                </c:pt>
                <c:pt idx="711">
                  <c:v>0.74687500000000007</c:v>
                </c:pt>
                <c:pt idx="712">
                  <c:v>0.74750000000000005</c:v>
                </c:pt>
                <c:pt idx="713">
                  <c:v>0.74937500000000001</c:v>
                </c:pt>
                <c:pt idx="714">
                  <c:v>0.74687499999999996</c:v>
                </c:pt>
                <c:pt idx="715">
                  <c:v>0.72625000000000006</c:v>
                </c:pt>
                <c:pt idx="716">
                  <c:v>0.66250000000000009</c:v>
                </c:pt>
                <c:pt idx="717">
                  <c:v>0.57062499999999994</c:v>
                </c:pt>
                <c:pt idx="718">
                  <c:v>0.54125000000000001</c:v>
                </c:pt>
                <c:pt idx="719">
                  <c:v>0.61499999999999999</c:v>
                </c:pt>
              </c:numCache>
            </c:numRef>
          </c:yVal>
          <c:smooth val="1"/>
          <c:extLst>
            <c:ext xmlns:c16="http://schemas.microsoft.com/office/drawing/2014/chart" uri="{C3380CC4-5D6E-409C-BE32-E72D297353CC}">
              <c16:uniqueId val="{00000001-5965-440A-AEFA-238D69C31172}"/>
            </c:ext>
          </c:extLst>
        </c:ser>
        <c:ser>
          <c:idx val="2"/>
          <c:order val="2"/>
          <c:tx>
            <c:strRef>
              <c:f>Sheet1!$D$5</c:f>
              <c:strCache>
                <c:ptCount val="1"/>
                <c:pt idx="0">
                  <c:v>D80T20</c:v>
                </c:pt>
              </c:strCache>
            </c:strRef>
          </c:tx>
          <c:spPr>
            <a:ln w="19050" cap="rnd">
              <a:solidFill>
                <a:schemeClr val="accent3"/>
              </a:solidFill>
              <a:round/>
            </a:ln>
            <a:effectLst/>
          </c:spPr>
          <c:marker>
            <c:symbol val="none"/>
          </c:marker>
          <c:xVal>
            <c:numRef>
              <c:f>Sheet1!$A$6:$A$726</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Sheet1!$D$6:$D$726</c:f>
              <c:numCache>
                <c:formatCode>General</c:formatCode>
                <c:ptCount val="721"/>
                <c:pt idx="0">
                  <c:v>0.46562500000000001</c:v>
                </c:pt>
                <c:pt idx="1">
                  <c:v>0.52500000000000002</c:v>
                </c:pt>
                <c:pt idx="2">
                  <c:v>0.54</c:v>
                </c:pt>
                <c:pt idx="3">
                  <c:v>0.53687499999999999</c:v>
                </c:pt>
                <c:pt idx="4">
                  <c:v>0.53249999999999997</c:v>
                </c:pt>
                <c:pt idx="5">
                  <c:v>0.52750000000000008</c:v>
                </c:pt>
                <c:pt idx="6">
                  <c:v>0.52249999999999996</c:v>
                </c:pt>
                <c:pt idx="7">
                  <c:v>0.51750000000000007</c:v>
                </c:pt>
                <c:pt idx="8">
                  <c:v>0.51312500000000005</c:v>
                </c:pt>
                <c:pt idx="9">
                  <c:v>0.510625</c:v>
                </c:pt>
                <c:pt idx="10">
                  <c:v>0.51</c:v>
                </c:pt>
                <c:pt idx="11">
                  <c:v>0.51</c:v>
                </c:pt>
                <c:pt idx="12">
                  <c:v>0.50937500000000002</c:v>
                </c:pt>
                <c:pt idx="13">
                  <c:v>0.50687499999999996</c:v>
                </c:pt>
                <c:pt idx="14">
                  <c:v>0.50312500000000004</c:v>
                </c:pt>
                <c:pt idx="15">
                  <c:v>0.50062499999999999</c:v>
                </c:pt>
                <c:pt idx="16">
                  <c:v>0.5</c:v>
                </c:pt>
                <c:pt idx="17">
                  <c:v>0.49937500000000001</c:v>
                </c:pt>
                <c:pt idx="18">
                  <c:v>0.49687500000000001</c:v>
                </c:pt>
                <c:pt idx="19">
                  <c:v>0.49312499999999998</c:v>
                </c:pt>
                <c:pt idx="20">
                  <c:v>0.49062499999999998</c:v>
                </c:pt>
                <c:pt idx="21">
                  <c:v>0.49</c:v>
                </c:pt>
                <c:pt idx="22">
                  <c:v>0.49</c:v>
                </c:pt>
                <c:pt idx="23">
                  <c:v>0.489375</c:v>
                </c:pt>
                <c:pt idx="24">
                  <c:v>0.48687499999999995</c:v>
                </c:pt>
                <c:pt idx="25">
                  <c:v>0.48312499999999997</c:v>
                </c:pt>
                <c:pt idx="26">
                  <c:v>0.48062499999999997</c:v>
                </c:pt>
                <c:pt idx="27">
                  <c:v>0.48</c:v>
                </c:pt>
                <c:pt idx="28">
                  <c:v>0.479375</c:v>
                </c:pt>
                <c:pt idx="29">
                  <c:v>0.47687499999999999</c:v>
                </c:pt>
                <c:pt idx="30">
                  <c:v>0.47312499999999996</c:v>
                </c:pt>
                <c:pt idx="31">
                  <c:v>0.47</c:v>
                </c:pt>
                <c:pt idx="32">
                  <c:v>0.46687499999999993</c:v>
                </c:pt>
                <c:pt idx="33">
                  <c:v>0.46312500000000001</c:v>
                </c:pt>
                <c:pt idx="34">
                  <c:v>0.46062500000000001</c:v>
                </c:pt>
                <c:pt idx="35">
                  <c:v>0.46</c:v>
                </c:pt>
                <c:pt idx="36">
                  <c:v>0.46</c:v>
                </c:pt>
                <c:pt idx="37">
                  <c:v>0.45937500000000003</c:v>
                </c:pt>
                <c:pt idx="38">
                  <c:v>0.45687500000000003</c:v>
                </c:pt>
                <c:pt idx="39">
                  <c:v>0.453125</c:v>
                </c:pt>
                <c:pt idx="40">
                  <c:v>0.450625</c:v>
                </c:pt>
                <c:pt idx="41">
                  <c:v>0.45</c:v>
                </c:pt>
                <c:pt idx="42">
                  <c:v>0.45</c:v>
                </c:pt>
                <c:pt idx="43">
                  <c:v>0.45</c:v>
                </c:pt>
                <c:pt idx="44">
                  <c:v>0.44937500000000002</c:v>
                </c:pt>
                <c:pt idx="45">
                  <c:v>0.44687500000000002</c:v>
                </c:pt>
                <c:pt idx="46">
                  <c:v>0.44312499999999999</c:v>
                </c:pt>
                <c:pt idx="47">
                  <c:v>0.44062499999999999</c:v>
                </c:pt>
                <c:pt idx="48">
                  <c:v>0.44</c:v>
                </c:pt>
                <c:pt idx="49">
                  <c:v>0.44</c:v>
                </c:pt>
                <c:pt idx="50">
                  <c:v>0.44</c:v>
                </c:pt>
                <c:pt idx="51">
                  <c:v>0.44</c:v>
                </c:pt>
                <c:pt idx="52">
                  <c:v>0.44</c:v>
                </c:pt>
                <c:pt idx="53">
                  <c:v>0.43937500000000002</c:v>
                </c:pt>
                <c:pt idx="54">
                  <c:v>0.43687500000000001</c:v>
                </c:pt>
                <c:pt idx="55">
                  <c:v>0.43312499999999998</c:v>
                </c:pt>
                <c:pt idx="56">
                  <c:v>0.43062499999999998</c:v>
                </c:pt>
                <c:pt idx="57">
                  <c:v>0.43</c:v>
                </c:pt>
                <c:pt idx="58">
                  <c:v>0.42937500000000001</c:v>
                </c:pt>
                <c:pt idx="59">
                  <c:v>0.426875</c:v>
                </c:pt>
                <c:pt idx="60">
                  <c:v>0.42312499999999997</c:v>
                </c:pt>
                <c:pt idx="61">
                  <c:v>0.42062499999999997</c:v>
                </c:pt>
                <c:pt idx="62">
                  <c:v>0.42062500000000003</c:v>
                </c:pt>
                <c:pt idx="63">
                  <c:v>0.42312499999999997</c:v>
                </c:pt>
                <c:pt idx="64">
                  <c:v>0.42687499999999995</c:v>
                </c:pt>
                <c:pt idx="65">
                  <c:v>0.42937500000000001</c:v>
                </c:pt>
                <c:pt idx="66">
                  <c:v>0.43</c:v>
                </c:pt>
                <c:pt idx="67">
                  <c:v>0.43</c:v>
                </c:pt>
                <c:pt idx="68">
                  <c:v>0.43</c:v>
                </c:pt>
                <c:pt idx="69">
                  <c:v>0.42937500000000001</c:v>
                </c:pt>
                <c:pt idx="70">
                  <c:v>0.426875</c:v>
                </c:pt>
                <c:pt idx="71">
                  <c:v>0.42249999999999999</c:v>
                </c:pt>
                <c:pt idx="72">
                  <c:v>0.41749999999999998</c:v>
                </c:pt>
                <c:pt idx="73">
                  <c:v>0.41312499999999996</c:v>
                </c:pt>
                <c:pt idx="74">
                  <c:v>0.41062499999999996</c:v>
                </c:pt>
                <c:pt idx="75">
                  <c:v>0.41</c:v>
                </c:pt>
                <c:pt idx="76">
                  <c:v>0.41062500000000002</c:v>
                </c:pt>
                <c:pt idx="77">
                  <c:v>0.41312499999999996</c:v>
                </c:pt>
                <c:pt idx="78">
                  <c:v>0.416875</c:v>
                </c:pt>
                <c:pt idx="79">
                  <c:v>0.41937499999999994</c:v>
                </c:pt>
                <c:pt idx="80">
                  <c:v>0.42</c:v>
                </c:pt>
                <c:pt idx="81">
                  <c:v>0.42</c:v>
                </c:pt>
                <c:pt idx="82">
                  <c:v>0.419375</c:v>
                </c:pt>
                <c:pt idx="83">
                  <c:v>0.416875</c:v>
                </c:pt>
                <c:pt idx="84">
                  <c:v>0.41312499999999996</c:v>
                </c:pt>
                <c:pt idx="85">
                  <c:v>0.41062499999999996</c:v>
                </c:pt>
                <c:pt idx="86">
                  <c:v>0.41</c:v>
                </c:pt>
                <c:pt idx="87">
                  <c:v>0.41</c:v>
                </c:pt>
                <c:pt idx="88">
                  <c:v>0.41062500000000002</c:v>
                </c:pt>
                <c:pt idx="89">
                  <c:v>0.41312499999999996</c:v>
                </c:pt>
                <c:pt idx="90">
                  <c:v>0.416875</c:v>
                </c:pt>
                <c:pt idx="91">
                  <c:v>0.41937499999999994</c:v>
                </c:pt>
                <c:pt idx="92">
                  <c:v>0.42</c:v>
                </c:pt>
                <c:pt idx="93">
                  <c:v>0.42</c:v>
                </c:pt>
                <c:pt idx="94">
                  <c:v>0.42</c:v>
                </c:pt>
                <c:pt idx="95">
                  <c:v>0.42</c:v>
                </c:pt>
                <c:pt idx="96">
                  <c:v>0.42</c:v>
                </c:pt>
                <c:pt idx="97">
                  <c:v>0.42</c:v>
                </c:pt>
                <c:pt idx="98">
                  <c:v>0.42</c:v>
                </c:pt>
                <c:pt idx="99">
                  <c:v>0.42062500000000003</c:v>
                </c:pt>
                <c:pt idx="100">
                  <c:v>0.42312499999999997</c:v>
                </c:pt>
                <c:pt idx="101">
                  <c:v>0.42687499999999995</c:v>
                </c:pt>
                <c:pt idx="102">
                  <c:v>0.42937500000000001</c:v>
                </c:pt>
                <c:pt idx="103">
                  <c:v>0.43</c:v>
                </c:pt>
                <c:pt idx="104">
                  <c:v>0.43</c:v>
                </c:pt>
                <c:pt idx="105">
                  <c:v>0.43</c:v>
                </c:pt>
                <c:pt idx="106">
                  <c:v>0.43</c:v>
                </c:pt>
                <c:pt idx="107">
                  <c:v>0.43</c:v>
                </c:pt>
                <c:pt idx="108">
                  <c:v>0.43062500000000004</c:v>
                </c:pt>
                <c:pt idx="109">
                  <c:v>0.43312499999999998</c:v>
                </c:pt>
                <c:pt idx="110">
                  <c:v>0.43687500000000001</c:v>
                </c:pt>
                <c:pt idx="111">
                  <c:v>0.43937499999999996</c:v>
                </c:pt>
                <c:pt idx="112">
                  <c:v>0.44</c:v>
                </c:pt>
                <c:pt idx="113">
                  <c:v>0.44062500000000004</c:v>
                </c:pt>
                <c:pt idx="114">
                  <c:v>0.44312499999999999</c:v>
                </c:pt>
                <c:pt idx="115">
                  <c:v>0.44687499999999997</c:v>
                </c:pt>
                <c:pt idx="116">
                  <c:v>0.45000000000000007</c:v>
                </c:pt>
                <c:pt idx="117">
                  <c:v>0.453125</c:v>
                </c:pt>
                <c:pt idx="118">
                  <c:v>0.45687500000000003</c:v>
                </c:pt>
                <c:pt idx="119">
                  <c:v>0.45874999999999999</c:v>
                </c:pt>
                <c:pt idx="120">
                  <c:v>0.45687500000000003</c:v>
                </c:pt>
                <c:pt idx="121">
                  <c:v>0.453125</c:v>
                </c:pt>
                <c:pt idx="122">
                  <c:v>0.450625</c:v>
                </c:pt>
                <c:pt idx="123">
                  <c:v>0.45062500000000005</c:v>
                </c:pt>
                <c:pt idx="124">
                  <c:v>0.453125</c:v>
                </c:pt>
                <c:pt idx="125">
                  <c:v>0.45687500000000003</c:v>
                </c:pt>
                <c:pt idx="126">
                  <c:v>0.45999999999999996</c:v>
                </c:pt>
                <c:pt idx="127">
                  <c:v>0.46312500000000001</c:v>
                </c:pt>
                <c:pt idx="128">
                  <c:v>0.46687499999999998</c:v>
                </c:pt>
                <c:pt idx="129">
                  <c:v>0.46937499999999999</c:v>
                </c:pt>
                <c:pt idx="130">
                  <c:v>0.47062499999999996</c:v>
                </c:pt>
                <c:pt idx="131">
                  <c:v>0.47312500000000002</c:v>
                </c:pt>
                <c:pt idx="132">
                  <c:v>0.47687499999999999</c:v>
                </c:pt>
                <c:pt idx="133">
                  <c:v>0.479375</c:v>
                </c:pt>
                <c:pt idx="134">
                  <c:v>0.48062499999999997</c:v>
                </c:pt>
                <c:pt idx="135">
                  <c:v>0.48312499999999997</c:v>
                </c:pt>
                <c:pt idx="136">
                  <c:v>0.486875</c:v>
                </c:pt>
                <c:pt idx="137">
                  <c:v>0.489375</c:v>
                </c:pt>
                <c:pt idx="138">
                  <c:v>0.49062499999999998</c:v>
                </c:pt>
                <c:pt idx="139">
                  <c:v>0.49312500000000004</c:v>
                </c:pt>
                <c:pt idx="140">
                  <c:v>0.49687500000000001</c:v>
                </c:pt>
                <c:pt idx="141">
                  <c:v>0.5</c:v>
                </c:pt>
                <c:pt idx="142">
                  <c:v>0.50312500000000004</c:v>
                </c:pt>
                <c:pt idx="143">
                  <c:v>0.50687499999999996</c:v>
                </c:pt>
                <c:pt idx="144">
                  <c:v>0.50875000000000004</c:v>
                </c:pt>
                <c:pt idx="145">
                  <c:v>0.50687499999999996</c:v>
                </c:pt>
                <c:pt idx="146">
                  <c:v>0.50374999999999992</c:v>
                </c:pt>
                <c:pt idx="147">
                  <c:v>0.50437500000000002</c:v>
                </c:pt>
                <c:pt idx="148">
                  <c:v>0.51</c:v>
                </c:pt>
                <c:pt idx="149">
                  <c:v>0.51687499999999997</c:v>
                </c:pt>
                <c:pt idx="150">
                  <c:v>0.52187499999999998</c:v>
                </c:pt>
                <c:pt idx="151">
                  <c:v>0.52437500000000004</c:v>
                </c:pt>
                <c:pt idx="152">
                  <c:v>0.52562500000000001</c:v>
                </c:pt>
                <c:pt idx="153">
                  <c:v>0.52750000000000008</c:v>
                </c:pt>
                <c:pt idx="154">
                  <c:v>0.52937500000000004</c:v>
                </c:pt>
                <c:pt idx="155">
                  <c:v>0.53</c:v>
                </c:pt>
                <c:pt idx="156">
                  <c:v>0.53062500000000001</c:v>
                </c:pt>
                <c:pt idx="157">
                  <c:v>0.53312500000000007</c:v>
                </c:pt>
                <c:pt idx="158">
                  <c:v>0.53687499999999999</c:v>
                </c:pt>
                <c:pt idx="159">
                  <c:v>0.53937500000000005</c:v>
                </c:pt>
                <c:pt idx="160">
                  <c:v>0.54</c:v>
                </c:pt>
                <c:pt idx="161">
                  <c:v>0.54062500000000002</c:v>
                </c:pt>
                <c:pt idx="162">
                  <c:v>0.54312500000000008</c:v>
                </c:pt>
                <c:pt idx="163">
                  <c:v>0.546875</c:v>
                </c:pt>
                <c:pt idx="164">
                  <c:v>0.54937500000000006</c:v>
                </c:pt>
                <c:pt idx="165">
                  <c:v>0.55062500000000003</c:v>
                </c:pt>
                <c:pt idx="166">
                  <c:v>0.55312500000000009</c:v>
                </c:pt>
                <c:pt idx="167">
                  <c:v>0.55687500000000001</c:v>
                </c:pt>
                <c:pt idx="168">
                  <c:v>0.55937500000000007</c:v>
                </c:pt>
                <c:pt idx="169">
                  <c:v>0.56062500000000004</c:v>
                </c:pt>
                <c:pt idx="170">
                  <c:v>0.56312499999999999</c:v>
                </c:pt>
                <c:pt idx="171">
                  <c:v>0.56687500000000002</c:v>
                </c:pt>
                <c:pt idx="172">
                  <c:v>0.56937499999999996</c:v>
                </c:pt>
                <c:pt idx="173">
                  <c:v>0.57062499999999994</c:v>
                </c:pt>
                <c:pt idx="174">
                  <c:v>0.573125</c:v>
                </c:pt>
                <c:pt idx="175">
                  <c:v>0.57687500000000003</c:v>
                </c:pt>
                <c:pt idx="176">
                  <c:v>0.57937499999999997</c:v>
                </c:pt>
                <c:pt idx="177">
                  <c:v>0.57999999999999996</c:v>
                </c:pt>
                <c:pt idx="178">
                  <c:v>0.57999999999999996</c:v>
                </c:pt>
                <c:pt idx="179">
                  <c:v>0.58062499999999995</c:v>
                </c:pt>
                <c:pt idx="180">
                  <c:v>0.58374999999999988</c:v>
                </c:pt>
                <c:pt idx="181">
                  <c:v>0.59</c:v>
                </c:pt>
                <c:pt idx="182">
                  <c:v>0.59687500000000004</c:v>
                </c:pt>
                <c:pt idx="183">
                  <c:v>0.60249999999999992</c:v>
                </c:pt>
                <c:pt idx="184">
                  <c:v>0.60749999999999993</c:v>
                </c:pt>
                <c:pt idx="185">
                  <c:v>0.61250000000000004</c:v>
                </c:pt>
                <c:pt idx="186">
                  <c:v>0.61687500000000006</c:v>
                </c:pt>
                <c:pt idx="187">
                  <c:v>0.62</c:v>
                </c:pt>
                <c:pt idx="188">
                  <c:v>0.62312499999999993</c:v>
                </c:pt>
                <c:pt idx="189">
                  <c:v>0.62687499999999996</c:v>
                </c:pt>
                <c:pt idx="190">
                  <c:v>0.63</c:v>
                </c:pt>
                <c:pt idx="191">
                  <c:v>0.63312500000000005</c:v>
                </c:pt>
                <c:pt idx="192">
                  <c:v>0.63750000000000007</c:v>
                </c:pt>
                <c:pt idx="193">
                  <c:v>0.64249999999999996</c:v>
                </c:pt>
                <c:pt idx="194">
                  <c:v>0.64749999999999996</c:v>
                </c:pt>
                <c:pt idx="195">
                  <c:v>0.65250000000000008</c:v>
                </c:pt>
                <c:pt idx="196">
                  <c:v>0.6568750000000001</c:v>
                </c:pt>
                <c:pt idx="197">
                  <c:v>0.66</c:v>
                </c:pt>
                <c:pt idx="198">
                  <c:v>0.66312499999999996</c:v>
                </c:pt>
                <c:pt idx="199">
                  <c:v>0.66749999999999998</c:v>
                </c:pt>
                <c:pt idx="200">
                  <c:v>0.67312500000000008</c:v>
                </c:pt>
                <c:pt idx="201">
                  <c:v>0.68</c:v>
                </c:pt>
                <c:pt idx="202">
                  <c:v>0.68687500000000001</c:v>
                </c:pt>
                <c:pt idx="203">
                  <c:v>0.69249999999999989</c:v>
                </c:pt>
                <c:pt idx="204">
                  <c:v>0.69750000000000001</c:v>
                </c:pt>
                <c:pt idx="205">
                  <c:v>0.703125</c:v>
                </c:pt>
                <c:pt idx="206">
                  <c:v>0.71</c:v>
                </c:pt>
                <c:pt idx="207">
                  <c:v>0.71625000000000005</c:v>
                </c:pt>
                <c:pt idx="208">
                  <c:v>0.71937499999999988</c:v>
                </c:pt>
                <c:pt idx="209">
                  <c:v>0.72</c:v>
                </c:pt>
                <c:pt idx="210">
                  <c:v>0.72062500000000007</c:v>
                </c:pt>
                <c:pt idx="211">
                  <c:v>0.72312500000000002</c:v>
                </c:pt>
                <c:pt idx="212">
                  <c:v>0.72687499999999994</c:v>
                </c:pt>
                <c:pt idx="213">
                  <c:v>0.73</c:v>
                </c:pt>
                <c:pt idx="214">
                  <c:v>0.73312500000000003</c:v>
                </c:pt>
                <c:pt idx="215">
                  <c:v>0.73750000000000004</c:v>
                </c:pt>
                <c:pt idx="216">
                  <c:v>0.74250000000000005</c:v>
                </c:pt>
                <c:pt idx="217">
                  <c:v>0.74687499999999996</c:v>
                </c:pt>
                <c:pt idx="218">
                  <c:v>0.75</c:v>
                </c:pt>
                <c:pt idx="219">
                  <c:v>0.75312500000000004</c:v>
                </c:pt>
                <c:pt idx="220">
                  <c:v>0.75750000000000006</c:v>
                </c:pt>
                <c:pt idx="221">
                  <c:v>0.76250000000000007</c:v>
                </c:pt>
                <c:pt idx="222">
                  <c:v>0.76749999999999996</c:v>
                </c:pt>
                <c:pt idx="223">
                  <c:v>0.77249999999999996</c:v>
                </c:pt>
                <c:pt idx="224">
                  <c:v>0.77750000000000008</c:v>
                </c:pt>
                <c:pt idx="225">
                  <c:v>0.78250000000000008</c:v>
                </c:pt>
                <c:pt idx="226">
                  <c:v>0.78749999999999998</c:v>
                </c:pt>
                <c:pt idx="227">
                  <c:v>0.79249999999999998</c:v>
                </c:pt>
                <c:pt idx="228">
                  <c:v>0.7975000000000001</c:v>
                </c:pt>
                <c:pt idx="229">
                  <c:v>0.80312500000000009</c:v>
                </c:pt>
                <c:pt idx="230">
                  <c:v>0.81062499999999993</c:v>
                </c:pt>
                <c:pt idx="231">
                  <c:v>0.82000000000000006</c:v>
                </c:pt>
                <c:pt idx="232">
                  <c:v>0.82937499999999997</c:v>
                </c:pt>
                <c:pt idx="233">
                  <c:v>0.83687500000000004</c:v>
                </c:pt>
                <c:pt idx="234">
                  <c:v>0.84312500000000001</c:v>
                </c:pt>
                <c:pt idx="235">
                  <c:v>0.85062499999999996</c:v>
                </c:pt>
                <c:pt idx="236">
                  <c:v>0.86</c:v>
                </c:pt>
                <c:pt idx="237">
                  <c:v>0.87</c:v>
                </c:pt>
                <c:pt idx="238">
                  <c:v>0.88</c:v>
                </c:pt>
                <c:pt idx="239">
                  <c:v>0.89</c:v>
                </c:pt>
                <c:pt idx="240">
                  <c:v>0.9</c:v>
                </c:pt>
                <c:pt idx="241">
                  <c:v>0.91</c:v>
                </c:pt>
                <c:pt idx="242">
                  <c:v>0.92</c:v>
                </c:pt>
                <c:pt idx="243">
                  <c:v>0.93062500000000004</c:v>
                </c:pt>
                <c:pt idx="244">
                  <c:v>0.94312499999999999</c:v>
                </c:pt>
                <c:pt idx="245">
                  <c:v>0.95687499999999992</c:v>
                </c:pt>
                <c:pt idx="246">
                  <c:v>0.96937499999999999</c:v>
                </c:pt>
                <c:pt idx="247">
                  <c:v>0.98</c:v>
                </c:pt>
                <c:pt idx="248">
                  <c:v>0.99062499999999998</c:v>
                </c:pt>
                <c:pt idx="249">
                  <c:v>1.003125</c:v>
                </c:pt>
                <c:pt idx="250">
                  <c:v>1.0175000000000001</c:v>
                </c:pt>
                <c:pt idx="251">
                  <c:v>1.0325</c:v>
                </c:pt>
                <c:pt idx="252">
                  <c:v>1.0474999999999999</c:v>
                </c:pt>
                <c:pt idx="253">
                  <c:v>1.0625</c:v>
                </c:pt>
                <c:pt idx="254">
                  <c:v>1.0775000000000001</c:v>
                </c:pt>
                <c:pt idx="255">
                  <c:v>1.0931250000000001</c:v>
                </c:pt>
                <c:pt idx="256">
                  <c:v>1.110625</c:v>
                </c:pt>
                <c:pt idx="257">
                  <c:v>1.129375</c:v>
                </c:pt>
                <c:pt idx="258">
                  <c:v>1.1468749999999999</c:v>
                </c:pt>
                <c:pt idx="259">
                  <c:v>1.163125</c:v>
                </c:pt>
                <c:pt idx="260">
                  <c:v>1.180625</c:v>
                </c:pt>
                <c:pt idx="261">
                  <c:v>1.2006250000000001</c:v>
                </c:pt>
                <c:pt idx="262">
                  <c:v>1.2237499999999999</c:v>
                </c:pt>
                <c:pt idx="263">
                  <c:v>1.2506250000000001</c:v>
                </c:pt>
                <c:pt idx="264">
                  <c:v>1.2806250000000001</c:v>
                </c:pt>
                <c:pt idx="265">
                  <c:v>1.3131250000000001</c:v>
                </c:pt>
                <c:pt idx="266">
                  <c:v>1.3475000000000001</c:v>
                </c:pt>
                <c:pt idx="267">
                  <c:v>1.3831249999999999</c:v>
                </c:pt>
                <c:pt idx="268">
                  <c:v>1.420625</c:v>
                </c:pt>
                <c:pt idx="269">
                  <c:v>1.46</c:v>
                </c:pt>
                <c:pt idx="270">
                  <c:v>1.5</c:v>
                </c:pt>
                <c:pt idx="271">
                  <c:v>1.5406249999999999</c:v>
                </c:pt>
                <c:pt idx="272">
                  <c:v>1.58375</c:v>
                </c:pt>
                <c:pt idx="273">
                  <c:v>1.6306249999999998</c:v>
                </c:pt>
                <c:pt idx="274">
                  <c:v>1.6800000000000002</c:v>
                </c:pt>
                <c:pt idx="275">
                  <c:v>1.7300000000000002</c:v>
                </c:pt>
                <c:pt idx="276">
                  <c:v>1.78</c:v>
                </c:pt>
                <c:pt idx="277">
                  <c:v>1.83</c:v>
                </c:pt>
                <c:pt idx="278">
                  <c:v>1.880625</c:v>
                </c:pt>
                <c:pt idx="279">
                  <c:v>1.933125</c:v>
                </c:pt>
                <c:pt idx="280">
                  <c:v>1.9875000000000003</c:v>
                </c:pt>
                <c:pt idx="281">
                  <c:v>2.0437500000000002</c:v>
                </c:pt>
                <c:pt idx="282">
                  <c:v>2.1037500000000002</c:v>
                </c:pt>
                <c:pt idx="283">
                  <c:v>2.1675</c:v>
                </c:pt>
                <c:pt idx="284">
                  <c:v>2.2331250000000002</c:v>
                </c:pt>
                <c:pt idx="285">
                  <c:v>2.3006250000000001</c:v>
                </c:pt>
                <c:pt idx="286">
                  <c:v>2.370625</c:v>
                </c:pt>
                <c:pt idx="287">
                  <c:v>2.4437500000000001</c:v>
                </c:pt>
                <c:pt idx="288">
                  <c:v>2.5206249999999999</c:v>
                </c:pt>
                <c:pt idx="289">
                  <c:v>2.6012500000000003</c:v>
                </c:pt>
                <c:pt idx="290">
                  <c:v>2.6875</c:v>
                </c:pt>
                <c:pt idx="291">
                  <c:v>2.7818750000000003</c:v>
                </c:pt>
                <c:pt idx="292">
                  <c:v>2.8843749999999999</c:v>
                </c:pt>
                <c:pt idx="293">
                  <c:v>2.9937499999999999</c:v>
                </c:pt>
                <c:pt idx="294">
                  <c:v>3.1074999999999999</c:v>
                </c:pt>
                <c:pt idx="295">
                  <c:v>3.2237499999999999</c:v>
                </c:pt>
                <c:pt idx="296">
                  <c:v>3.3443750000000003</c:v>
                </c:pt>
                <c:pt idx="297">
                  <c:v>3.4712500000000004</c:v>
                </c:pt>
                <c:pt idx="298">
                  <c:v>3.6037500000000002</c:v>
                </c:pt>
                <c:pt idx="299">
                  <c:v>3.7406249999999996</c:v>
                </c:pt>
                <c:pt idx="300">
                  <c:v>3.88</c:v>
                </c:pt>
                <c:pt idx="301">
                  <c:v>4.0212499999999993</c:v>
                </c:pt>
                <c:pt idx="302">
                  <c:v>4.1675000000000004</c:v>
                </c:pt>
                <c:pt idx="303">
                  <c:v>4.3218750000000004</c:v>
                </c:pt>
                <c:pt idx="304">
                  <c:v>4.4831250000000002</c:v>
                </c:pt>
                <c:pt idx="305">
                  <c:v>4.6481250000000003</c:v>
                </c:pt>
                <c:pt idx="306">
                  <c:v>4.8168749999999996</c:v>
                </c:pt>
                <c:pt idx="307">
                  <c:v>4.9924999999999997</c:v>
                </c:pt>
                <c:pt idx="308">
                  <c:v>5.1775000000000002</c:v>
                </c:pt>
                <c:pt idx="309">
                  <c:v>5.3724999999999996</c:v>
                </c:pt>
                <c:pt idx="310">
                  <c:v>5.578125</c:v>
                </c:pt>
                <c:pt idx="311">
                  <c:v>5.7956249999999994</c:v>
                </c:pt>
                <c:pt idx="312">
                  <c:v>6.0256249999999998</c:v>
                </c:pt>
                <c:pt idx="313">
                  <c:v>6.2687499999999989</c:v>
                </c:pt>
                <c:pt idx="314">
                  <c:v>6.5262499999999992</c:v>
                </c:pt>
                <c:pt idx="315">
                  <c:v>6.7993749999999995</c:v>
                </c:pt>
                <c:pt idx="316">
                  <c:v>7.09</c:v>
                </c:pt>
                <c:pt idx="317">
                  <c:v>7.3987499999999997</c:v>
                </c:pt>
                <c:pt idx="318">
                  <c:v>7.7225000000000001</c:v>
                </c:pt>
                <c:pt idx="319">
                  <c:v>8.0587499999999999</c:v>
                </c:pt>
                <c:pt idx="320">
                  <c:v>8.4093750000000007</c:v>
                </c:pt>
                <c:pt idx="321">
                  <c:v>8.776250000000001</c:v>
                </c:pt>
                <c:pt idx="322">
                  <c:v>9.16</c:v>
                </c:pt>
                <c:pt idx="323">
                  <c:v>9.5631250000000012</c:v>
                </c:pt>
                <c:pt idx="324">
                  <c:v>9.9868750000000013</c:v>
                </c:pt>
                <c:pt idx="325">
                  <c:v>10.429375</c:v>
                </c:pt>
                <c:pt idx="326">
                  <c:v>10.890625</c:v>
                </c:pt>
                <c:pt idx="327">
                  <c:v>11.373749999999999</c:v>
                </c:pt>
                <c:pt idx="328">
                  <c:v>11.881874999999997</c:v>
                </c:pt>
                <c:pt idx="329">
                  <c:v>12.4175</c:v>
                </c:pt>
                <c:pt idx="330">
                  <c:v>12.981875</c:v>
                </c:pt>
                <c:pt idx="331">
                  <c:v>13.574999999999999</c:v>
                </c:pt>
                <c:pt idx="332">
                  <c:v>14.19875</c:v>
                </c:pt>
                <c:pt idx="333">
                  <c:v>14.855625000000002</c:v>
                </c:pt>
                <c:pt idx="334">
                  <c:v>15.545625000000001</c:v>
                </c:pt>
                <c:pt idx="335">
                  <c:v>16.268125000000001</c:v>
                </c:pt>
                <c:pt idx="336">
                  <c:v>17.022500000000001</c:v>
                </c:pt>
                <c:pt idx="337">
                  <c:v>17.807500000000001</c:v>
                </c:pt>
                <c:pt idx="338">
                  <c:v>18.621874999999999</c:v>
                </c:pt>
                <c:pt idx="339">
                  <c:v>19.463750000000001</c:v>
                </c:pt>
                <c:pt idx="340">
                  <c:v>20.330625000000001</c:v>
                </c:pt>
                <c:pt idx="341">
                  <c:v>21.21875</c:v>
                </c:pt>
                <c:pt idx="342">
                  <c:v>22.122500000000002</c:v>
                </c:pt>
                <c:pt idx="343">
                  <c:v>23.038125000000001</c:v>
                </c:pt>
                <c:pt idx="344">
                  <c:v>23.966875000000002</c:v>
                </c:pt>
                <c:pt idx="345">
                  <c:v>24.912500000000001</c:v>
                </c:pt>
                <c:pt idx="346">
                  <c:v>25.875</c:v>
                </c:pt>
                <c:pt idx="347">
                  <c:v>26.846250000000005</c:v>
                </c:pt>
                <c:pt idx="348">
                  <c:v>27.812500000000004</c:v>
                </c:pt>
                <c:pt idx="349">
                  <c:v>28.758749999999999</c:v>
                </c:pt>
                <c:pt idx="350">
                  <c:v>29.673124999999999</c:v>
                </c:pt>
                <c:pt idx="351">
                  <c:v>30.55125</c:v>
                </c:pt>
                <c:pt idx="352">
                  <c:v>31.398125</c:v>
                </c:pt>
                <c:pt idx="353">
                  <c:v>32.236874999999998</c:v>
                </c:pt>
                <c:pt idx="354">
                  <c:v>33.130625000000002</c:v>
                </c:pt>
                <c:pt idx="355">
                  <c:v>34.215625000000003</c:v>
                </c:pt>
                <c:pt idx="356">
                  <c:v>35.723750000000003</c:v>
                </c:pt>
                <c:pt idx="357">
                  <c:v>37.936250000000001</c:v>
                </c:pt>
                <c:pt idx="358">
                  <c:v>41.041249999999998</c:v>
                </c:pt>
                <c:pt idx="359">
                  <c:v>44.96875</c:v>
                </c:pt>
                <c:pt idx="360">
                  <c:v>49.349375000000002</c:v>
                </c:pt>
                <c:pt idx="361">
                  <c:v>53.679375</c:v>
                </c:pt>
                <c:pt idx="362">
                  <c:v>57.571874999999991</c:v>
                </c:pt>
                <c:pt idx="363">
                  <c:v>60.872499999999995</c:v>
                </c:pt>
                <c:pt idx="364">
                  <c:v>63.583124999999995</c:v>
                </c:pt>
                <c:pt idx="365">
                  <c:v>65.756249999999994</c:v>
                </c:pt>
                <c:pt idx="366">
                  <c:v>67.469374999999999</c:v>
                </c:pt>
                <c:pt idx="367">
                  <c:v>68.798749999999998</c:v>
                </c:pt>
                <c:pt idx="368">
                  <c:v>69.774374999999992</c:v>
                </c:pt>
                <c:pt idx="369">
                  <c:v>70.393749999999997</c:v>
                </c:pt>
                <c:pt idx="370">
                  <c:v>70.661874999999995</c:v>
                </c:pt>
                <c:pt idx="371">
                  <c:v>70.599375000000009</c:v>
                </c:pt>
                <c:pt idx="372">
                  <c:v>70.235624999999999</c:v>
                </c:pt>
                <c:pt idx="373">
                  <c:v>69.601875000000007</c:v>
                </c:pt>
                <c:pt idx="374">
                  <c:v>68.724374999999995</c:v>
                </c:pt>
                <c:pt idx="375">
                  <c:v>67.627499999999998</c:v>
                </c:pt>
                <c:pt idx="376">
                  <c:v>66.342500000000001</c:v>
                </c:pt>
                <c:pt idx="377">
                  <c:v>64.907499999999999</c:v>
                </c:pt>
                <c:pt idx="378">
                  <c:v>63.361249999999998</c:v>
                </c:pt>
                <c:pt idx="379">
                  <c:v>61.737499999999997</c:v>
                </c:pt>
                <c:pt idx="380">
                  <c:v>60.061250000000001</c:v>
                </c:pt>
                <c:pt idx="381">
                  <c:v>58.35</c:v>
                </c:pt>
                <c:pt idx="382">
                  <c:v>56.6175</c:v>
                </c:pt>
                <c:pt idx="383">
                  <c:v>54.873125000000002</c:v>
                </c:pt>
                <c:pt idx="384">
                  <c:v>53.122500000000002</c:v>
                </c:pt>
                <c:pt idx="385">
                  <c:v>51.371875000000003</c:v>
                </c:pt>
                <c:pt idx="386">
                  <c:v>49.629375000000003</c:v>
                </c:pt>
                <c:pt idx="387">
                  <c:v>47.903750000000002</c:v>
                </c:pt>
                <c:pt idx="388">
                  <c:v>46.201875000000001</c:v>
                </c:pt>
                <c:pt idx="389">
                  <c:v>44.528749999999995</c:v>
                </c:pt>
                <c:pt idx="390">
                  <c:v>42.89</c:v>
                </c:pt>
                <c:pt idx="391">
                  <c:v>41.290624999999999</c:v>
                </c:pt>
                <c:pt idx="392">
                  <c:v>39.735624999999999</c:v>
                </c:pt>
                <c:pt idx="393">
                  <c:v>38.233750000000001</c:v>
                </c:pt>
                <c:pt idx="394">
                  <c:v>36.795000000000002</c:v>
                </c:pt>
                <c:pt idx="395">
                  <c:v>35.424374999999998</c:v>
                </c:pt>
                <c:pt idx="396">
                  <c:v>34.121875000000003</c:v>
                </c:pt>
                <c:pt idx="397">
                  <c:v>32.888125000000002</c:v>
                </c:pt>
                <c:pt idx="398">
                  <c:v>31.725000000000001</c:v>
                </c:pt>
                <c:pt idx="399">
                  <c:v>30.629375</c:v>
                </c:pt>
                <c:pt idx="400">
                  <c:v>29.591875000000002</c:v>
                </c:pt>
                <c:pt idx="401">
                  <c:v>28.603749999999998</c:v>
                </c:pt>
                <c:pt idx="402">
                  <c:v>27.66</c:v>
                </c:pt>
                <c:pt idx="403">
                  <c:v>26.755000000000003</c:v>
                </c:pt>
                <c:pt idx="404">
                  <c:v>25.881875000000001</c:v>
                </c:pt>
                <c:pt idx="405">
                  <c:v>25.037500000000001</c:v>
                </c:pt>
                <c:pt idx="406">
                  <c:v>24.221875000000004</c:v>
                </c:pt>
                <c:pt idx="407">
                  <c:v>23.433750000000003</c:v>
                </c:pt>
                <c:pt idx="408">
                  <c:v>22.671875</c:v>
                </c:pt>
                <c:pt idx="409">
                  <c:v>21.938124999999999</c:v>
                </c:pt>
                <c:pt idx="410">
                  <c:v>21.236249999999998</c:v>
                </c:pt>
                <c:pt idx="411">
                  <c:v>20.568125000000002</c:v>
                </c:pt>
                <c:pt idx="412">
                  <c:v>19.931249999999999</c:v>
                </c:pt>
                <c:pt idx="413">
                  <c:v>19.320625</c:v>
                </c:pt>
                <c:pt idx="414">
                  <c:v>18.733750000000001</c:v>
                </c:pt>
                <c:pt idx="415">
                  <c:v>18.170625000000001</c:v>
                </c:pt>
                <c:pt idx="416">
                  <c:v>17.630000000000003</c:v>
                </c:pt>
                <c:pt idx="417">
                  <c:v>17.110000000000003</c:v>
                </c:pt>
                <c:pt idx="418">
                  <c:v>16.609375</c:v>
                </c:pt>
                <c:pt idx="419">
                  <c:v>16.125625000000003</c:v>
                </c:pt>
                <c:pt idx="420">
                  <c:v>15.655625000000001</c:v>
                </c:pt>
                <c:pt idx="421">
                  <c:v>15.19875</c:v>
                </c:pt>
                <c:pt idx="422">
                  <c:v>14.756250000000001</c:v>
                </c:pt>
                <c:pt idx="423">
                  <c:v>14.328749999999999</c:v>
                </c:pt>
                <c:pt idx="424">
                  <c:v>13.91625</c:v>
                </c:pt>
                <c:pt idx="425">
                  <c:v>13.518125000000001</c:v>
                </c:pt>
                <c:pt idx="426">
                  <c:v>13.133125000000001</c:v>
                </c:pt>
                <c:pt idx="427">
                  <c:v>12.761875</c:v>
                </c:pt>
                <c:pt idx="428">
                  <c:v>12.40625</c:v>
                </c:pt>
                <c:pt idx="429">
                  <c:v>12.065625000000001</c:v>
                </c:pt>
                <c:pt idx="430">
                  <c:v>11.738125</c:v>
                </c:pt>
                <c:pt idx="431">
                  <c:v>11.422500000000001</c:v>
                </c:pt>
                <c:pt idx="432">
                  <c:v>11.118124999999999</c:v>
                </c:pt>
                <c:pt idx="433">
                  <c:v>10.824999999999999</c:v>
                </c:pt>
                <c:pt idx="434">
                  <c:v>10.541874999999999</c:v>
                </c:pt>
                <c:pt idx="435">
                  <c:v>10.268125</c:v>
                </c:pt>
                <c:pt idx="436">
                  <c:v>10.004999999999999</c:v>
                </c:pt>
                <c:pt idx="437">
                  <c:v>9.7512499999999989</c:v>
                </c:pt>
                <c:pt idx="438">
                  <c:v>9.5043749999999996</c:v>
                </c:pt>
                <c:pt idx="439">
                  <c:v>9.2643749999999994</c:v>
                </c:pt>
                <c:pt idx="440">
                  <c:v>9.0318749999999994</c:v>
                </c:pt>
                <c:pt idx="441">
                  <c:v>8.807500000000001</c:v>
                </c:pt>
                <c:pt idx="442">
                  <c:v>8.5912500000000005</c:v>
                </c:pt>
                <c:pt idx="443">
                  <c:v>8.3812500000000014</c:v>
                </c:pt>
                <c:pt idx="444">
                  <c:v>8.177500000000002</c:v>
                </c:pt>
                <c:pt idx="445">
                  <c:v>7.9812500000000011</c:v>
                </c:pt>
                <c:pt idx="446">
                  <c:v>7.7906250000000004</c:v>
                </c:pt>
                <c:pt idx="447">
                  <c:v>7.6043749999999992</c:v>
                </c:pt>
                <c:pt idx="448">
                  <c:v>7.4243749999999995</c:v>
                </c:pt>
                <c:pt idx="449">
                  <c:v>7.2512499999999998</c:v>
                </c:pt>
                <c:pt idx="450">
                  <c:v>7.0837500000000002</c:v>
                </c:pt>
                <c:pt idx="451">
                  <c:v>6.921875</c:v>
                </c:pt>
                <c:pt idx="452">
                  <c:v>6.7675000000000001</c:v>
                </c:pt>
                <c:pt idx="453">
                  <c:v>6.6212499999999999</c:v>
                </c:pt>
                <c:pt idx="454">
                  <c:v>6.4806250000000007</c:v>
                </c:pt>
                <c:pt idx="455">
                  <c:v>6.3443749999999994</c:v>
                </c:pt>
                <c:pt idx="456">
                  <c:v>6.2143749999999995</c:v>
                </c:pt>
                <c:pt idx="457">
                  <c:v>6.0912499999999996</c:v>
                </c:pt>
                <c:pt idx="458">
                  <c:v>5.9731249999999996</c:v>
                </c:pt>
                <c:pt idx="459">
                  <c:v>5.8581250000000002</c:v>
                </c:pt>
                <c:pt idx="460">
                  <c:v>5.7468750000000002</c:v>
                </c:pt>
                <c:pt idx="461">
                  <c:v>5.6412499999999994</c:v>
                </c:pt>
                <c:pt idx="462">
                  <c:v>5.5406250000000004</c:v>
                </c:pt>
                <c:pt idx="463">
                  <c:v>5.4437499999999996</c:v>
                </c:pt>
                <c:pt idx="464">
                  <c:v>5.3506249999999991</c:v>
                </c:pt>
                <c:pt idx="465">
                  <c:v>5.2606249999999992</c:v>
                </c:pt>
                <c:pt idx="466">
                  <c:v>5.1737500000000001</c:v>
                </c:pt>
                <c:pt idx="467">
                  <c:v>5.0906249999999993</c:v>
                </c:pt>
                <c:pt idx="468">
                  <c:v>5.0106250000000001</c:v>
                </c:pt>
                <c:pt idx="469">
                  <c:v>4.9331250000000004</c:v>
                </c:pt>
                <c:pt idx="470">
                  <c:v>4.8581250000000002</c:v>
                </c:pt>
                <c:pt idx="471">
                  <c:v>4.7862499999999999</c:v>
                </c:pt>
                <c:pt idx="472">
                  <c:v>4.7174999999999994</c:v>
                </c:pt>
                <c:pt idx="473">
                  <c:v>4.6500000000000004</c:v>
                </c:pt>
                <c:pt idx="474">
                  <c:v>4.5837500000000002</c:v>
                </c:pt>
                <c:pt idx="475">
                  <c:v>4.5206249999999999</c:v>
                </c:pt>
                <c:pt idx="476">
                  <c:v>4.4606250000000003</c:v>
                </c:pt>
                <c:pt idx="477">
                  <c:v>4.4031250000000002</c:v>
                </c:pt>
                <c:pt idx="478">
                  <c:v>4.3475000000000001</c:v>
                </c:pt>
                <c:pt idx="479">
                  <c:v>4.2931249999999999</c:v>
                </c:pt>
                <c:pt idx="480">
                  <c:v>4.2412500000000009</c:v>
                </c:pt>
                <c:pt idx="481">
                  <c:v>4.1931250000000002</c:v>
                </c:pt>
                <c:pt idx="482">
                  <c:v>4.1468750000000005</c:v>
                </c:pt>
                <c:pt idx="483">
                  <c:v>4.0993750000000002</c:v>
                </c:pt>
                <c:pt idx="484">
                  <c:v>4.0506250000000001</c:v>
                </c:pt>
                <c:pt idx="485">
                  <c:v>4.0037500000000001</c:v>
                </c:pt>
                <c:pt idx="486">
                  <c:v>3.9612499999999997</c:v>
                </c:pt>
                <c:pt idx="487">
                  <c:v>3.9231249999999998</c:v>
                </c:pt>
                <c:pt idx="488">
                  <c:v>3.8868749999999999</c:v>
                </c:pt>
                <c:pt idx="489">
                  <c:v>3.8493750000000002</c:v>
                </c:pt>
                <c:pt idx="490">
                  <c:v>3.81</c:v>
                </c:pt>
                <c:pt idx="491">
                  <c:v>3.7706249999999999</c:v>
                </c:pt>
                <c:pt idx="492">
                  <c:v>3.7331249999999998</c:v>
                </c:pt>
                <c:pt idx="493">
                  <c:v>3.6975000000000002</c:v>
                </c:pt>
                <c:pt idx="494">
                  <c:v>3.663125</c:v>
                </c:pt>
                <c:pt idx="495">
                  <c:v>3.63</c:v>
                </c:pt>
                <c:pt idx="496">
                  <c:v>3.5968749999999998</c:v>
                </c:pt>
                <c:pt idx="497">
                  <c:v>3.5631249999999999</c:v>
                </c:pt>
                <c:pt idx="498">
                  <c:v>3.5306249999999997</c:v>
                </c:pt>
                <c:pt idx="499">
                  <c:v>3.5</c:v>
                </c:pt>
                <c:pt idx="500">
                  <c:v>3.47</c:v>
                </c:pt>
                <c:pt idx="501">
                  <c:v>3.44</c:v>
                </c:pt>
                <c:pt idx="502">
                  <c:v>3.41</c:v>
                </c:pt>
                <c:pt idx="503">
                  <c:v>3.38</c:v>
                </c:pt>
                <c:pt idx="504">
                  <c:v>3.35</c:v>
                </c:pt>
                <c:pt idx="505">
                  <c:v>3.3200000000000003</c:v>
                </c:pt>
                <c:pt idx="506">
                  <c:v>3.2906249999999999</c:v>
                </c:pt>
                <c:pt idx="507">
                  <c:v>3.2631249999999996</c:v>
                </c:pt>
                <c:pt idx="508">
                  <c:v>3.2368749999999995</c:v>
                </c:pt>
                <c:pt idx="509">
                  <c:v>3.2093749999999996</c:v>
                </c:pt>
                <c:pt idx="510">
                  <c:v>3.18</c:v>
                </c:pt>
                <c:pt idx="511">
                  <c:v>3.1500000000000004</c:v>
                </c:pt>
                <c:pt idx="512">
                  <c:v>3.12</c:v>
                </c:pt>
                <c:pt idx="513">
                  <c:v>3.0906250000000002</c:v>
                </c:pt>
                <c:pt idx="514">
                  <c:v>3.0631249999999999</c:v>
                </c:pt>
                <c:pt idx="515">
                  <c:v>3.0368749999999998</c:v>
                </c:pt>
                <c:pt idx="516">
                  <c:v>3.01</c:v>
                </c:pt>
                <c:pt idx="517">
                  <c:v>2.9837499999999997</c:v>
                </c:pt>
                <c:pt idx="518">
                  <c:v>2.96</c:v>
                </c:pt>
                <c:pt idx="519">
                  <c:v>2.9368750000000001</c:v>
                </c:pt>
                <c:pt idx="520">
                  <c:v>2.9124999999999996</c:v>
                </c:pt>
                <c:pt idx="521">
                  <c:v>2.8875000000000002</c:v>
                </c:pt>
                <c:pt idx="522">
                  <c:v>2.8625000000000003</c:v>
                </c:pt>
                <c:pt idx="523">
                  <c:v>2.836875</c:v>
                </c:pt>
                <c:pt idx="524">
                  <c:v>2.8093749999999997</c:v>
                </c:pt>
                <c:pt idx="525">
                  <c:v>2.7806249999999997</c:v>
                </c:pt>
                <c:pt idx="526">
                  <c:v>2.7537500000000001</c:v>
                </c:pt>
                <c:pt idx="527">
                  <c:v>2.73</c:v>
                </c:pt>
                <c:pt idx="528">
                  <c:v>2.7068750000000001</c:v>
                </c:pt>
                <c:pt idx="529">
                  <c:v>2.683125</c:v>
                </c:pt>
                <c:pt idx="530">
                  <c:v>2.66</c:v>
                </c:pt>
                <c:pt idx="531">
                  <c:v>2.6368749999999999</c:v>
                </c:pt>
                <c:pt idx="532">
                  <c:v>2.6124999999999998</c:v>
                </c:pt>
                <c:pt idx="533">
                  <c:v>2.5874999999999999</c:v>
                </c:pt>
                <c:pt idx="534">
                  <c:v>2.5625</c:v>
                </c:pt>
                <c:pt idx="535">
                  <c:v>2.5368750000000002</c:v>
                </c:pt>
                <c:pt idx="536">
                  <c:v>2.5093749999999999</c:v>
                </c:pt>
                <c:pt idx="537">
                  <c:v>2.48</c:v>
                </c:pt>
                <c:pt idx="538">
                  <c:v>2.4506250000000001</c:v>
                </c:pt>
                <c:pt idx="539">
                  <c:v>2.4231249999999998</c:v>
                </c:pt>
                <c:pt idx="540">
                  <c:v>2.3968749999999996</c:v>
                </c:pt>
                <c:pt idx="541">
                  <c:v>2.3693749999999998</c:v>
                </c:pt>
                <c:pt idx="542">
                  <c:v>2.34</c:v>
                </c:pt>
                <c:pt idx="543">
                  <c:v>2.31</c:v>
                </c:pt>
                <c:pt idx="544">
                  <c:v>2.2799999999999998</c:v>
                </c:pt>
                <c:pt idx="545">
                  <c:v>2.25</c:v>
                </c:pt>
                <c:pt idx="546">
                  <c:v>2.2200000000000002</c:v>
                </c:pt>
                <c:pt idx="547">
                  <c:v>2.19</c:v>
                </c:pt>
                <c:pt idx="548">
                  <c:v>2.16</c:v>
                </c:pt>
                <c:pt idx="549">
                  <c:v>2.13</c:v>
                </c:pt>
                <c:pt idx="550">
                  <c:v>2.1</c:v>
                </c:pt>
                <c:pt idx="551">
                  <c:v>2.0700000000000003</c:v>
                </c:pt>
                <c:pt idx="552">
                  <c:v>2.04</c:v>
                </c:pt>
                <c:pt idx="553">
                  <c:v>2.0099999999999998</c:v>
                </c:pt>
                <c:pt idx="554">
                  <c:v>1.9793749999999999</c:v>
                </c:pt>
                <c:pt idx="555">
                  <c:v>1.9468749999999999</c:v>
                </c:pt>
                <c:pt idx="556">
                  <c:v>1.913125</c:v>
                </c:pt>
                <c:pt idx="557">
                  <c:v>1.8806249999999998</c:v>
                </c:pt>
                <c:pt idx="558">
                  <c:v>1.849375</c:v>
                </c:pt>
                <c:pt idx="559">
                  <c:v>1.816875</c:v>
                </c:pt>
                <c:pt idx="560">
                  <c:v>1.7831250000000001</c:v>
                </c:pt>
                <c:pt idx="561">
                  <c:v>1.7506249999999999</c:v>
                </c:pt>
                <c:pt idx="562">
                  <c:v>1.7193749999999999</c:v>
                </c:pt>
                <c:pt idx="563">
                  <c:v>1.6868749999999999</c:v>
                </c:pt>
                <c:pt idx="564">
                  <c:v>1.653125</c:v>
                </c:pt>
                <c:pt idx="565">
                  <c:v>1.620625</c:v>
                </c:pt>
                <c:pt idx="566">
                  <c:v>1.5900000000000003</c:v>
                </c:pt>
                <c:pt idx="567">
                  <c:v>1.5600000000000003</c:v>
                </c:pt>
                <c:pt idx="568">
                  <c:v>1.53</c:v>
                </c:pt>
                <c:pt idx="569">
                  <c:v>1.5</c:v>
                </c:pt>
                <c:pt idx="570">
                  <c:v>1.4699999999999998</c:v>
                </c:pt>
                <c:pt idx="571">
                  <c:v>1.44</c:v>
                </c:pt>
                <c:pt idx="572">
                  <c:v>1.41</c:v>
                </c:pt>
                <c:pt idx="573">
                  <c:v>1.38</c:v>
                </c:pt>
                <c:pt idx="574">
                  <c:v>1.35</c:v>
                </c:pt>
                <c:pt idx="575">
                  <c:v>1.3206250000000002</c:v>
                </c:pt>
                <c:pt idx="576">
                  <c:v>1.2931250000000001</c:v>
                </c:pt>
                <c:pt idx="577">
                  <c:v>1.266875</c:v>
                </c:pt>
                <c:pt idx="578">
                  <c:v>1.24</c:v>
                </c:pt>
                <c:pt idx="579">
                  <c:v>1.213125</c:v>
                </c:pt>
                <c:pt idx="580">
                  <c:v>1.1868749999999999</c:v>
                </c:pt>
                <c:pt idx="581">
                  <c:v>1.1599999999999999</c:v>
                </c:pt>
                <c:pt idx="582">
                  <c:v>1.13375</c:v>
                </c:pt>
                <c:pt idx="583">
                  <c:v>1.1099999999999999</c:v>
                </c:pt>
                <c:pt idx="584">
                  <c:v>1.086875</c:v>
                </c:pt>
                <c:pt idx="585">
                  <c:v>1.0625</c:v>
                </c:pt>
                <c:pt idx="586">
                  <c:v>1.0375000000000001</c:v>
                </c:pt>
                <c:pt idx="587">
                  <c:v>1.0131250000000001</c:v>
                </c:pt>
                <c:pt idx="588">
                  <c:v>0.99062499999999987</c:v>
                </c:pt>
                <c:pt idx="589">
                  <c:v>0.97062499999999996</c:v>
                </c:pt>
                <c:pt idx="590">
                  <c:v>0.953125</c:v>
                </c:pt>
                <c:pt idx="591">
                  <c:v>0.93687500000000001</c:v>
                </c:pt>
                <c:pt idx="592">
                  <c:v>0.91999999999999993</c:v>
                </c:pt>
                <c:pt idx="593">
                  <c:v>0.90375000000000005</c:v>
                </c:pt>
                <c:pt idx="594">
                  <c:v>0.89</c:v>
                </c:pt>
                <c:pt idx="595">
                  <c:v>0.87687500000000007</c:v>
                </c:pt>
                <c:pt idx="596">
                  <c:v>0.86312500000000003</c:v>
                </c:pt>
                <c:pt idx="597">
                  <c:v>0.85062499999999996</c:v>
                </c:pt>
                <c:pt idx="598">
                  <c:v>0.84</c:v>
                </c:pt>
                <c:pt idx="599">
                  <c:v>0.83</c:v>
                </c:pt>
                <c:pt idx="600">
                  <c:v>0.82</c:v>
                </c:pt>
                <c:pt idx="601">
                  <c:v>0.81062499999999993</c:v>
                </c:pt>
                <c:pt idx="602">
                  <c:v>0.80312500000000009</c:v>
                </c:pt>
                <c:pt idx="603">
                  <c:v>0.79749999999999999</c:v>
                </c:pt>
                <c:pt idx="604">
                  <c:v>0.79250000000000009</c:v>
                </c:pt>
                <c:pt idx="605">
                  <c:v>0.78750000000000009</c:v>
                </c:pt>
                <c:pt idx="606">
                  <c:v>0.78249999999999997</c:v>
                </c:pt>
                <c:pt idx="607">
                  <c:v>0.77687499999999998</c:v>
                </c:pt>
                <c:pt idx="608">
                  <c:v>0.77</c:v>
                </c:pt>
                <c:pt idx="609">
                  <c:v>0.76312500000000005</c:v>
                </c:pt>
                <c:pt idx="610">
                  <c:v>0.75749999999999995</c:v>
                </c:pt>
                <c:pt idx="611">
                  <c:v>0.75312500000000004</c:v>
                </c:pt>
                <c:pt idx="612">
                  <c:v>0.75062499999999999</c:v>
                </c:pt>
                <c:pt idx="613">
                  <c:v>0.74937500000000001</c:v>
                </c:pt>
                <c:pt idx="614">
                  <c:v>0.74687499999999996</c:v>
                </c:pt>
                <c:pt idx="615">
                  <c:v>0.74312500000000004</c:v>
                </c:pt>
                <c:pt idx="616">
                  <c:v>0.74</c:v>
                </c:pt>
                <c:pt idx="617">
                  <c:v>0.73687499999999995</c:v>
                </c:pt>
                <c:pt idx="618">
                  <c:v>0.73312500000000003</c:v>
                </c:pt>
                <c:pt idx="619">
                  <c:v>0.73062499999999997</c:v>
                </c:pt>
                <c:pt idx="620">
                  <c:v>0.73</c:v>
                </c:pt>
                <c:pt idx="621">
                  <c:v>0.73</c:v>
                </c:pt>
                <c:pt idx="622">
                  <c:v>0.73</c:v>
                </c:pt>
                <c:pt idx="623">
                  <c:v>0.73</c:v>
                </c:pt>
                <c:pt idx="624">
                  <c:v>0.729375</c:v>
                </c:pt>
                <c:pt idx="625">
                  <c:v>0.72687499999999994</c:v>
                </c:pt>
                <c:pt idx="626">
                  <c:v>0.72312500000000002</c:v>
                </c:pt>
                <c:pt idx="627">
                  <c:v>0.72062499999999985</c:v>
                </c:pt>
                <c:pt idx="628">
                  <c:v>0.7193750000000001</c:v>
                </c:pt>
                <c:pt idx="629">
                  <c:v>0.71687500000000004</c:v>
                </c:pt>
                <c:pt idx="630">
                  <c:v>0.71312500000000001</c:v>
                </c:pt>
                <c:pt idx="631">
                  <c:v>0.71062499999999995</c:v>
                </c:pt>
                <c:pt idx="632">
                  <c:v>0.71</c:v>
                </c:pt>
                <c:pt idx="633">
                  <c:v>0.71</c:v>
                </c:pt>
                <c:pt idx="634">
                  <c:v>0.71</c:v>
                </c:pt>
                <c:pt idx="635">
                  <c:v>0.70937499999999998</c:v>
                </c:pt>
                <c:pt idx="636">
                  <c:v>0.70687499999999992</c:v>
                </c:pt>
                <c:pt idx="637">
                  <c:v>0.703125</c:v>
                </c:pt>
                <c:pt idx="638">
                  <c:v>0.70062500000000005</c:v>
                </c:pt>
                <c:pt idx="639">
                  <c:v>0.7</c:v>
                </c:pt>
                <c:pt idx="640">
                  <c:v>0.7</c:v>
                </c:pt>
                <c:pt idx="641">
                  <c:v>0.7</c:v>
                </c:pt>
                <c:pt idx="642">
                  <c:v>0.69937499999999986</c:v>
                </c:pt>
                <c:pt idx="643">
                  <c:v>0.69624999999999992</c:v>
                </c:pt>
                <c:pt idx="644">
                  <c:v>0.69000000000000006</c:v>
                </c:pt>
                <c:pt idx="645">
                  <c:v>0.68375000000000008</c:v>
                </c:pt>
                <c:pt idx="646">
                  <c:v>0.68062500000000004</c:v>
                </c:pt>
                <c:pt idx="647">
                  <c:v>0.68</c:v>
                </c:pt>
                <c:pt idx="648">
                  <c:v>0.68</c:v>
                </c:pt>
                <c:pt idx="649">
                  <c:v>0.67937500000000006</c:v>
                </c:pt>
                <c:pt idx="650">
                  <c:v>0.676875</c:v>
                </c:pt>
                <c:pt idx="651">
                  <c:v>0.67312499999999997</c:v>
                </c:pt>
                <c:pt idx="652">
                  <c:v>0.67062500000000003</c:v>
                </c:pt>
                <c:pt idx="653">
                  <c:v>0.67</c:v>
                </c:pt>
                <c:pt idx="654">
                  <c:v>0.66937500000000005</c:v>
                </c:pt>
                <c:pt idx="655">
                  <c:v>0.66687500000000011</c:v>
                </c:pt>
                <c:pt idx="656">
                  <c:v>0.66312500000000008</c:v>
                </c:pt>
                <c:pt idx="657">
                  <c:v>0.66062500000000002</c:v>
                </c:pt>
                <c:pt idx="658">
                  <c:v>0.66</c:v>
                </c:pt>
                <c:pt idx="659">
                  <c:v>0.66</c:v>
                </c:pt>
                <c:pt idx="660">
                  <c:v>0.65937500000000004</c:v>
                </c:pt>
                <c:pt idx="661">
                  <c:v>0.65687499999999999</c:v>
                </c:pt>
                <c:pt idx="662">
                  <c:v>0.65249999999999997</c:v>
                </c:pt>
                <c:pt idx="663">
                  <c:v>0.64750000000000008</c:v>
                </c:pt>
                <c:pt idx="664">
                  <c:v>0.64312500000000006</c:v>
                </c:pt>
                <c:pt idx="665">
                  <c:v>0.640625</c:v>
                </c:pt>
                <c:pt idx="666">
                  <c:v>0.64</c:v>
                </c:pt>
                <c:pt idx="667">
                  <c:v>0.64</c:v>
                </c:pt>
                <c:pt idx="668">
                  <c:v>0.63937500000000003</c:v>
                </c:pt>
                <c:pt idx="669">
                  <c:v>0.63687499999999997</c:v>
                </c:pt>
                <c:pt idx="670">
                  <c:v>0.63249999999999995</c:v>
                </c:pt>
                <c:pt idx="671">
                  <c:v>0.62750000000000006</c:v>
                </c:pt>
                <c:pt idx="672">
                  <c:v>0.62312500000000004</c:v>
                </c:pt>
                <c:pt idx="673">
                  <c:v>0.62062499999999998</c:v>
                </c:pt>
                <c:pt idx="674">
                  <c:v>0.61937500000000001</c:v>
                </c:pt>
                <c:pt idx="675">
                  <c:v>0.61687499999999995</c:v>
                </c:pt>
                <c:pt idx="676">
                  <c:v>0.61312499999999992</c:v>
                </c:pt>
                <c:pt idx="677">
                  <c:v>0.61</c:v>
                </c:pt>
                <c:pt idx="678">
                  <c:v>0.60687500000000005</c:v>
                </c:pt>
                <c:pt idx="679">
                  <c:v>0.60312500000000002</c:v>
                </c:pt>
                <c:pt idx="680">
                  <c:v>0.6</c:v>
                </c:pt>
                <c:pt idx="681">
                  <c:v>0.59687499999999993</c:v>
                </c:pt>
                <c:pt idx="682">
                  <c:v>0.5931249999999999</c:v>
                </c:pt>
                <c:pt idx="683">
                  <c:v>0.59</c:v>
                </c:pt>
                <c:pt idx="684">
                  <c:v>0.58687500000000004</c:v>
                </c:pt>
                <c:pt idx="685">
                  <c:v>0.583125</c:v>
                </c:pt>
                <c:pt idx="686">
                  <c:v>0.58062499999999995</c:v>
                </c:pt>
                <c:pt idx="687">
                  <c:v>0.57937499999999997</c:v>
                </c:pt>
                <c:pt idx="688">
                  <c:v>0.57687499999999992</c:v>
                </c:pt>
                <c:pt idx="689">
                  <c:v>0.57312499999999988</c:v>
                </c:pt>
                <c:pt idx="690">
                  <c:v>0.57062499999999994</c:v>
                </c:pt>
                <c:pt idx="691">
                  <c:v>0.56999999999999995</c:v>
                </c:pt>
                <c:pt idx="692">
                  <c:v>0.56937499999999996</c:v>
                </c:pt>
                <c:pt idx="693">
                  <c:v>0.56687500000000002</c:v>
                </c:pt>
                <c:pt idx="694">
                  <c:v>0.56312499999999999</c:v>
                </c:pt>
                <c:pt idx="695">
                  <c:v>0.56062500000000004</c:v>
                </c:pt>
                <c:pt idx="696">
                  <c:v>0.56000000000000005</c:v>
                </c:pt>
                <c:pt idx="697">
                  <c:v>0.55937500000000007</c:v>
                </c:pt>
                <c:pt idx="698">
                  <c:v>0.55687500000000001</c:v>
                </c:pt>
                <c:pt idx="699">
                  <c:v>0.55312500000000009</c:v>
                </c:pt>
                <c:pt idx="700">
                  <c:v>0.55062500000000003</c:v>
                </c:pt>
                <c:pt idx="701">
                  <c:v>0.55000000000000004</c:v>
                </c:pt>
                <c:pt idx="702">
                  <c:v>0.55000000000000004</c:v>
                </c:pt>
                <c:pt idx="703">
                  <c:v>0.55000000000000004</c:v>
                </c:pt>
                <c:pt idx="704">
                  <c:v>0.55000000000000004</c:v>
                </c:pt>
                <c:pt idx="705">
                  <c:v>0.55000000000000004</c:v>
                </c:pt>
                <c:pt idx="706">
                  <c:v>0.54937500000000006</c:v>
                </c:pt>
                <c:pt idx="707">
                  <c:v>0.546875</c:v>
                </c:pt>
                <c:pt idx="708">
                  <c:v>0.54312500000000008</c:v>
                </c:pt>
                <c:pt idx="709">
                  <c:v>0.54062500000000002</c:v>
                </c:pt>
                <c:pt idx="710">
                  <c:v>0.54</c:v>
                </c:pt>
                <c:pt idx="711">
                  <c:v>0.54</c:v>
                </c:pt>
                <c:pt idx="712">
                  <c:v>0.54</c:v>
                </c:pt>
                <c:pt idx="713">
                  <c:v>0.54</c:v>
                </c:pt>
                <c:pt idx="714">
                  <c:v>0.53937500000000005</c:v>
                </c:pt>
                <c:pt idx="715">
                  <c:v>0.53500000000000003</c:v>
                </c:pt>
                <c:pt idx="716">
                  <c:v>0.51812500000000006</c:v>
                </c:pt>
                <c:pt idx="717">
                  <c:v>0.47250000000000003</c:v>
                </c:pt>
                <c:pt idx="718">
                  <c:v>0.41125</c:v>
                </c:pt>
                <c:pt idx="719">
                  <c:v>0.40250000000000002</c:v>
                </c:pt>
              </c:numCache>
            </c:numRef>
          </c:yVal>
          <c:smooth val="1"/>
          <c:extLst>
            <c:ext xmlns:c16="http://schemas.microsoft.com/office/drawing/2014/chart" uri="{C3380CC4-5D6E-409C-BE32-E72D297353CC}">
              <c16:uniqueId val="{00000002-5965-440A-AEFA-238D69C31172}"/>
            </c:ext>
          </c:extLst>
        </c:ser>
        <c:ser>
          <c:idx val="3"/>
          <c:order val="3"/>
          <c:tx>
            <c:strRef>
              <c:f>Sheet1!$E$5</c:f>
              <c:strCache>
                <c:ptCount val="1"/>
                <c:pt idx="0">
                  <c:v>D70T30</c:v>
                </c:pt>
              </c:strCache>
            </c:strRef>
          </c:tx>
          <c:spPr>
            <a:ln w="19050" cap="rnd">
              <a:solidFill>
                <a:schemeClr val="accent4"/>
              </a:solidFill>
              <a:round/>
            </a:ln>
            <a:effectLst/>
          </c:spPr>
          <c:marker>
            <c:symbol val="none"/>
          </c:marker>
          <c:xVal>
            <c:numRef>
              <c:f>Sheet1!$A$6:$A$726</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Sheet1!$E$6:$E$726</c:f>
              <c:numCache>
                <c:formatCode>General</c:formatCode>
                <c:ptCount val="721"/>
                <c:pt idx="0">
                  <c:v>0.48249999999999998</c:v>
                </c:pt>
                <c:pt idx="1">
                  <c:v>0.54437500000000005</c:v>
                </c:pt>
                <c:pt idx="2">
                  <c:v>0.56000000000000005</c:v>
                </c:pt>
                <c:pt idx="3">
                  <c:v>0.55687500000000001</c:v>
                </c:pt>
                <c:pt idx="4">
                  <c:v>0.55312500000000009</c:v>
                </c:pt>
                <c:pt idx="5">
                  <c:v>0.55062500000000003</c:v>
                </c:pt>
                <c:pt idx="6">
                  <c:v>0.54937500000000006</c:v>
                </c:pt>
                <c:pt idx="7">
                  <c:v>0.546875</c:v>
                </c:pt>
                <c:pt idx="8">
                  <c:v>0.54312500000000008</c:v>
                </c:pt>
                <c:pt idx="9">
                  <c:v>0.54062500000000002</c:v>
                </c:pt>
                <c:pt idx="10">
                  <c:v>0.53937500000000005</c:v>
                </c:pt>
                <c:pt idx="11">
                  <c:v>0.53687499999999999</c:v>
                </c:pt>
                <c:pt idx="12">
                  <c:v>0.53249999999999997</c:v>
                </c:pt>
                <c:pt idx="13">
                  <c:v>0.52750000000000008</c:v>
                </c:pt>
                <c:pt idx="14">
                  <c:v>0.52312500000000006</c:v>
                </c:pt>
                <c:pt idx="15">
                  <c:v>0.520625</c:v>
                </c:pt>
                <c:pt idx="16">
                  <c:v>0.52</c:v>
                </c:pt>
                <c:pt idx="17">
                  <c:v>0.51937500000000003</c:v>
                </c:pt>
                <c:pt idx="18">
                  <c:v>0.51687499999999997</c:v>
                </c:pt>
                <c:pt idx="19">
                  <c:v>0.51312500000000005</c:v>
                </c:pt>
                <c:pt idx="20">
                  <c:v>0.51</c:v>
                </c:pt>
                <c:pt idx="21">
                  <c:v>0.50687499999999996</c:v>
                </c:pt>
                <c:pt idx="22">
                  <c:v>0.50312500000000004</c:v>
                </c:pt>
                <c:pt idx="23">
                  <c:v>0.50062499999999999</c:v>
                </c:pt>
                <c:pt idx="24">
                  <c:v>0.5</c:v>
                </c:pt>
                <c:pt idx="25">
                  <c:v>0.5</c:v>
                </c:pt>
                <c:pt idx="26">
                  <c:v>0.49937500000000001</c:v>
                </c:pt>
                <c:pt idx="27">
                  <c:v>0.49687500000000001</c:v>
                </c:pt>
                <c:pt idx="28">
                  <c:v>0.49312499999999998</c:v>
                </c:pt>
                <c:pt idx="29">
                  <c:v>0.49062499999999998</c:v>
                </c:pt>
                <c:pt idx="30">
                  <c:v>0.489375</c:v>
                </c:pt>
                <c:pt idx="31">
                  <c:v>0.48687499999999995</c:v>
                </c:pt>
                <c:pt idx="32">
                  <c:v>0.48312499999999997</c:v>
                </c:pt>
                <c:pt idx="33">
                  <c:v>0.48062499999999997</c:v>
                </c:pt>
                <c:pt idx="34">
                  <c:v>0.48</c:v>
                </c:pt>
                <c:pt idx="35">
                  <c:v>0.479375</c:v>
                </c:pt>
                <c:pt idx="36">
                  <c:v>0.47687499999999999</c:v>
                </c:pt>
                <c:pt idx="37">
                  <c:v>0.47312499999999996</c:v>
                </c:pt>
                <c:pt idx="38">
                  <c:v>0.47062499999999996</c:v>
                </c:pt>
                <c:pt idx="39">
                  <c:v>0.47</c:v>
                </c:pt>
                <c:pt idx="40">
                  <c:v>0.47</c:v>
                </c:pt>
                <c:pt idx="41">
                  <c:v>0.46937499999999999</c:v>
                </c:pt>
                <c:pt idx="42">
                  <c:v>0.46687499999999993</c:v>
                </c:pt>
                <c:pt idx="43">
                  <c:v>0.46250000000000002</c:v>
                </c:pt>
                <c:pt idx="44">
                  <c:v>0.45750000000000002</c:v>
                </c:pt>
                <c:pt idx="45">
                  <c:v>0.453125</c:v>
                </c:pt>
                <c:pt idx="46">
                  <c:v>0.450625</c:v>
                </c:pt>
                <c:pt idx="47">
                  <c:v>0.44937500000000002</c:v>
                </c:pt>
                <c:pt idx="48">
                  <c:v>0.44687500000000002</c:v>
                </c:pt>
                <c:pt idx="49">
                  <c:v>0.44312499999999999</c:v>
                </c:pt>
                <c:pt idx="50">
                  <c:v>0.44062499999999999</c:v>
                </c:pt>
                <c:pt idx="51">
                  <c:v>0.44</c:v>
                </c:pt>
                <c:pt idx="52">
                  <c:v>0.44</c:v>
                </c:pt>
                <c:pt idx="53">
                  <c:v>0.44</c:v>
                </c:pt>
                <c:pt idx="54">
                  <c:v>0.44062500000000004</c:v>
                </c:pt>
                <c:pt idx="55">
                  <c:v>0.44312499999999999</c:v>
                </c:pt>
                <c:pt idx="56">
                  <c:v>0.44624999999999998</c:v>
                </c:pt>
                <c:pt idx="57">
                  <c:v>0.44625000000000004</c:v>
                </c:pt>
                <c:pt idx="58">
                  <c:v>0.44312499999999999</c:v>
                </c:pt>
                <c:pt idx="59">
                  <c:v>0.44062499999999999</c:v>
                </c:pt>
                <c:pt idx="60">
                  <c:v>0.44</c:v>
                </c:pt>
                <c:pt idx="61">
                  <c:v>0.43937500000000002</c:v>
                </c:pt>
                <c:pt idx="62">
                  <c:v>0.43687500000000001</c:v>
                </c:pt>
                <c:pt idx="63">
                  <c:v>0.43312499999999998</c:v>
                </c:pt>
                <c:pt idx="64">
                  <c:v>0.43062499999999998</c:v>
                </c:pt>
                <c:pt idx="65">
                  <c:v>0.42937500000000001</c:v>
                </c:pt>
                <c:pt idx="66">
                  <c:v>0.426875</c:v>
                </c:pt>
                <c:pt idx="67">
                  <c:v>0.42312499999999997</c:v>
                </c:pt>
                <c:pt idx="68">
                  <c:v>0.42062499999999997</c:v>
                </c:pt>
                <c:pt idx="69">
                  <c:v>0.42</c:v>
                </c:pt>
                <c:pt idx="70">
                  <c:v>0.42</c:v>
                </c:pt>
                <c:pt idx="71">
                  <c:v>0.42062500000000003</c:v>
                </c:pt>
                <c:pt idx="72">
                  <c:v>0.42312499999999997</c:v>
                </c:pt>
                <c:pt idx="73">
                  <c:v>0.42624999999999996</c:v>
                </c:pt>
                <c:pt idx="74">
                  <c:v>0.42625000000000002</c:v>
                </c:pt>
                <c:pt idx="75">
                  <c:v>0.42312499999999997</c:v>
                </c:pt>
                <c:pt idx="76">
                  <c:v>0.42062499999999997</c:v>
                </c:pt>
                <c:pt idx="77">
                  <c:v>0.42</c:v>
                </c:pt>
                <c:pt idx="78">
                  <c:v>0.42</c:v>
                </c:pt>
                <c:pt idx="79">
                  <c:v>0.42</c:v>
                </c:pt>
                <c:pt idx="80">
                  <c:v>0.42</c:v>
                </c:pt>
                <c:pt idx="81">
                  <c:v>0.42</c:v>
                </c:pt>
                <c:pt idx="82">
                  <c:v>0.42</c:v>
                </c:pt>
                <c:pt idx="83">
                  <c:v>0.42</c:v>
                </c:pt>
                <c:pt idx="84">
                  <c:v>0.42</c:v>
                </c:pt>
                <c:pt idx="85">
                  <c:v>0.42</c:v>
                </c:pt>
                <c:pt idx="86">
                  <c:v>0.42062500000000003</c:v>
                </c:pt>
                <c:pt idx="87">
                  <c:v>0.42312499999999997</c:v>
                </c:pt>
                <c:pt idx="88">
                  <c:v>0.42687499999999995</c:v>
                </c:pt>
                <c:pt idx="89">
                  <c:v>0.42937500000000001</c:v>
                </c:pt>
                <c:pt idx="90">
                  <c:v>0.43</c:v>
                </c:pt>
                <c:pt idx="91">
                  <c:v>0.43</c:v>
                </c:pt>
                <c:pt idx="92">
                  <c:v>0.43062500000000004</c:v>
                </c:pt>
                <c:pt idx="93">
                  <c:v>0.43312499999999998</c:v>
                </c:pt>
                <c:pt idx="94">
                  <c:v>0.43687500000000001</c:v>
                </c:pt>
                <c:pt idx="95">
                  <c:v>0.43937499999999996</c:v>
                </c:pt>
                <c:pt idx="96">
                  <c:v>0.44</c:v>
                </c:pt>
                <c:pt idx="97">
                  <c:v>0.44</c:v>
                </c:pt>
                <c:pt idx="98">
                  <c:v>0.44</c:v>
                </c:pt>
                <c:pt idx="99">
                  <c:v>0.44</c:v>
                </c:pt>
                <c:pt idx="100">
                  <c:v>0.44</c:v>
                </c:pt>
                <c:pt idx="101">
                  <c:v>0.44062500000000004</c:v>
                </c:pt>
                <c:pt idx="102">
                  <c:v>0.44312499999999999</c:v>
                </c:pt>
                <c:pt idx="103">
                  <c:v>0.44687499999999997</c:v>
                </c:pt>
                <c:pt idx="104">
                  <c:v>0.44937500000000002</c:v>
                </c:pt>
                <c:pt idx="105">
                  <c:v>0.45062500000000005</c:v>
                </c:pt>
                <c:pt idx="106">
                  <c:v>0.453125</c:v>
                </c:pt>
                <c:pt idx="107">
                  <c:v>0.45750000000000002</c:v>
                </c:pt>
                <c:pt idx="108">
                  <c:v>0.46250000000000002</c:v>
                </c:pt>
                <c:pt idx="109">
                  <c:v>0.46687499999999998</c:v>
                </c:pt>
                <c:pt idx="110">
                  <c:v>0.46937499999999999</c:v>
                </c:pt>
                <c:pt idx="111">
                  <c:v>0.47</c:v>
                </c:pt>
                <c:pt idx="112">
                  <c:v>0.47</c:v>
                </c:pt>
                <c:pt idx="113">
                  <c:v>0.47062499999999996</c:v>
                </c:pt>
                <c:pt idx="114">
                  <c:v>0.47312500000000002</c:v>
                </c:pt>
                <c:pt idx="115">
                  <c:v>0.47687499999999999</c:v>
                </c:pt>
                <c:pt idx="116">
                  <c:v>0.479375</c:v>
                </c:pt>
                <c:pt idx="117">
                  <c:v>0.48</c:v>
                </c:pt>
                <c:pt idx="118">
                  <c:v>0.48062499999999997</c:v>
                </c:pt>
                <c:pt idx="119">
                  <c:v>0.48312499999999997</c:v>
                </c:pt>
                <c:pt idx="120">
                  <c:v>0.486875</c:v>
                </c:pt>
                <c:pt idx="121">
                  <c:v>0.489375</c:v>
                </c:pt>
                <c:pt idx="122">
                  <c:v>0.49</c:v>
                </c:pt>
                <c:pt idx="123">
                  <c:v>0.49062499999999998</c:v>
                </c:pt>
                <c:pt idx="124">
                  <c:v>0.49312500000000004</c:v>
                </c:pt>
                <c:pt idx="125">
                  <c:v>0.49687500000000001</c:v>
                </c:pt>
                <c:pt idx="126">
                  <c:v>0.49937500000000001</c:v>
                </c:pt>
                <c:pt idx="127">
                  <c:v>0.50062499999999999</c:v>
                </c:pt>
                <c:pt idx="128">
                  <c:v>0.50312500000000004</c:v>
                </c:pt>
                <c:pt idx="129">
                  <c:v>0.50750000000000006</c:v>
                </c:pt>
                <c:pt idx="130">
                  <c:v>0.51249999999999996</c:v>
                </c:pt>
                <c:pt idx="131">
                  <c:v>0.51687499999999997</c:v>
                </c:pt>
                <c:pt idx="132">
                  <c:v>0.51937500000000003</c:v>
                </c:pt>
                <c:pt idx="133">
                  <c:v>0.520625</c:v>
                </c:pt>
                <c:pt idx="134">
                  <c:v>0.52312500000000006</c:v>
                </c:pt>
                <c:pt idx="135">
                  <c:v>0.52687499999999998</c:v>
                </c:pt>
                <c:pt idx="136">
                  <c:v>0.52937500000000004</c:v>
                </c:pt>
                <c:pt idx="137">
                  <c:v>0.53062500000000001</c:v>
                </c:pt>
                <c:pt idx="138">
                  <c:v>0.53312500000000007</c:v>
                </c:pt>
                <c:pt idx="139">
                  <c:v>0.53687499999999999</c:v>
                </c:pt>
                <c:pt idx="140">
                  <c:v>0.54</c:v>
                </c:pt>
                <c:pt idx="141">
                  <c:v>0.54312500000000008</c:v>
                </c:pt>
                <c:pt idx="142">
                  <c:v>0.546875</c:v>
                </c:pt>
                <c:pt idx="143">
                  <c:v>0.54937500000000006</c:v>
                </c:pt>
                <c:pt idx="144">
                  <c:v>0.55062500000000003</c:v>
                </c:pt>
                <c:pt idx="145">
                  <c:v>0.55312500000000009</c:v>
                </c:pt>
                <c:pt idx="146">
                  <c:v>0.55687500000000001</c:v>
                </c:pt>
                <c:pt idx="147">
                  <c:v>0.55937500000000007</c:v>
                </c:pt>
                <c:pt idx="148">
                  <c:v>0.56062500000000004</c:v>
                </c:pt>
                <c:pt idx="149">
                  <c:v>0.56312499999999999</c:v>
                </c:pt>
                <c:pt idx="150">
                  <c:v>0.56687500000000002</c:v>
                </c:pt>
                <c:pt idx="151">
                  <c:v>0.56937499999999996</c:v>
                </c:pt>
                <c:pt idx="152">
                  <c:v>0.57062499999999994</c:v>
                </c:pt>
                <c:pt idx="153">
                  <c:v>0.573125</c:v>
                </c:pt>
                <c:pt idx="154">
                  <c:v>0.57687500000000003</c:v>
                </c:pt>
                <c:pt idx="155">
                  <c:v>0.57999999999999996</c:v>
                </c:pt>
                <c:pt idx="156">
                  <c:v>0.58312499999999989</c:v>
                </c:pt>
                <c:pt idx="157">
                  <c:v>0.58687499999999992</c:v>
                </c:pt>
                <c:pt idx="158">
                  <c:v>0.59</c:v>
                </c:pt>
                <c:pt idx="159">
                  <c:v>0.59312500000000001</c:v>
                </c:pt>
                <c:pt idx="160">
                  <c:v>0.59687500000000004</c:v>
                </c:pt>
                <c:pt idx="161">
                  <c:v>0.59937499999999999</c:v>
                </c:pt>
                <c:pt idx="162">
                  <c:v>0.60062499999999996</c:v>
                </c:pt>
                <c:pt idx="163">
                  <c:v>0.60312499999999991</c:v>
                </c:pt>
                <c:pt idx="164">
                  <c:v>0.60687499999999994</c:v>
                </c:pt>
                <c:pt idx="165">
                  <c:v>0.61</c:v>
                </c:pt>
                <c:pt idx="166">
                  <c:v>0.61312500000000003</c:v>
                </c:pt>
                <c:pt idx="167">
                  <c:v>0.61687500000000006</c:v>
                </c:pt>
                <c:pt idx="168">
                  <c:v>0.61937500000000001</c:v>
                </c:pt>
                <c:pt idx="169">
                  <c:v>0.62</c:v>
                </c:pt>
                <c:pt idx="170">
                  <c:v>0.62062499999999998</c:v>
                </c:pt>
                <c:pt idx="171">
                  <c:v>0.62312499999999993</c:v>
                </c:pt>
                <c:pt idx="172">
                  <c:v>0.62749999999999995</c:v>
                </c:pt>
                <c:pt idx="173">
                  <c:v>0.63312500000000005</c:v>
                </c:pt>
                <c:pt idx="174">
                  <c:v>0.64</c:v>
                </c:pt>
                <c:pt idx="175">
                  <c:v>0.64624999999999999</c:v>
                </c:pt>
                <c:pt idx="176">
                  <c:v>0.64937500000000004</c:v>
                </c:pt>
                <c:pt idx="177">
                  <c:v>0.65</c:v>
                </c:pt>
                <c:pt idx="178">
                  <c:v>0.65062500000000001</c:v>
                </c:pt>
                <c:pt idx="179">
                  <c:v>0.65312500000000007</c:v>
                </c:pt>
                <c:pt idx="180">
                  <c:v>0.65750000000000008</c:v>
                </c:pt>
                <c:pt idx="181">
                  <c:v>0.66187499999999999</c:v>
                </c:pt>
                <c:pt idx="182">
                  <c:v>0.66375000000000006</c:v>
                </c:pt>
                <c:pt idx="183">
                  <c:v>0.66250000000000009</c:v>
                </c:pt>
                <c:pt idx="184">
                  <c:v>0.66062500000000002</c:v>
                </c:pt>
                <c:pt idx="185">
                  <c:v>0.66062500000000002</c:v>
                </c:pt>
                <c:pt idx="186">
                  <c:v>0.66312499999999996</c:v>
                </c:pt>
                <c:pt idx="187">
                  <c:v>0.66749999999999998</c:v>
                </c:pt>
                <c:pt idx="188">
                  <c:v>0.6725000000000001</c:v>
                </c:pt>
                <c:pt idx="189">
                  <c:v>0.6775000000000001</c:v>
                </c:pt>
                <c:pt idx="190">
                  <c:v>0.6825</c:v>
                </c:pt>
                <c:pt idx="191">
                  <c:v>0.6875</c:v>
                </c:pt>
                <c:pt idx="192">
                  <c:v>0.69249999999999989</c:v>
                </c:pt>
                <c:pt idx="193">
                  <c:v>0.69687499999999991</c:v>
                </c:pt>
                <c:pt idx="194">
                  <c:v>0.7</c:v>
                </c:pt>
                <c:pt idx="195">
                  <c:v>0.70312499999999989</c:v>
                </c:pt>
                <c:pt idx="196">
                  <c:v>0.70687499999999992</c:v>
                </c:pt>
                <c:pt idx="197">
                  <c:v>0.71</c:v>
                </c:pt>
                <c:pt idx="198">
                  <c:v>0.71312500000000001</c:v>
                </c:pt>
                <c:pt idx="199">
                  <c:v>0.71687499999999993</c:v>
                </c:pt>
                <c:pt idx="200">
                  <c:v>0.72</c:v>
                </c:pt>
                <c:pt idx="201">
                  <c:v>0.72312500000000002</c:v>
                </c:pt>
                <c:pt idx="202">
                  <c:v>0.72687499999999994</c:v>
                </c:pt>
                <c:pt idx="203">
                  <c:v>0.73</c:v>
                </c:pt>
                <c:pt idx="204">
                  <c:v>0.73312500000000003</c:v>
                </c:pt>
                <c:pt idx="205">
                  <c:v>0.73687499999999995</c:v>
                </c:pt>
                <c:pt idx="206">
                  <c:v>0.73937500000000012</c:v>
                </c:pt>
                <c:pt idx="207">
                  <c:v>0.74062499999999987</c:v>
                </c:pt>
                <c:pt idx="208">
                  <c:v>0.74312499999999992</c:v>
                </c:pt>
                <c:pt idx="209">
                  <c:v>0.74749999999999994</c:v>
                </c:pt>
                <c:pt idx="210">
                  <c:v>0.75249999999999995</c:v>
                </c:pt>
                <c:pt idx="211">
                  <c:v>0.75687499999999996</c:v>
                </c:pt>
                <c:pt idx="212">
                  <c:v>0.75937499999999991</c:v>
                </c:pt>
                <c:pt idx="213">
                  <c:v>0.76062500000000011</c:v>
                </c:pt>
                <c:pt idx="214">
                  <c:v>0.76312500000000005</c:v>
                </c:pt>
                <c:pt idx="215">
                  <c:v>0.76749999999999996</c:v>
                </c:pt>
                <c:pt idx="216">
                  <c:v>0.77249999999999996</c:v>
                </c:pt>
                <c:pt idx="217">
                  <c:v>0.77750000000000008</c:v>
                </c:pt>
                <c:pt idx="218">
                  <c:v>0.78250000000000008</c:v>
                </c:pt>
                <c:pt idx="219">
                  <c:v>0.78687499999999999</c:v>
                </c:pt>
                <c:pt idx="220">
                  <c:v>0.79</c:v>
                </c:pt>
                <c:pt idx="221">
                  <c:v>0.79312500000000008</c:v>
                </c:pt>
                <c:pt idx="222">
                  <c:v>0.796875</c:v>
                </c:pt>
                <c:pt idx="223">
                  <c:v>0.8</c:v>
                </c:pt>
                <c:pt idx="224">
                  <c:v>0.80375000000000008</c:v>
                </c:pt>
                <c:pt idx="225">
                  <c:v>0.80999999999999994</c:v>
                </c:pt>
                <c:pt idx="226">
                  <c:v>0.81687500000000002</c:v>
                </c:pt>
                <c:pt idx="227">
                  <c:v>0.823125</c:v>
                </c:pt>
                <c:pt idx="228">
                  <c:v>0.83062499999999995</c:v>
                </c:pt>
                <c:pt idx="229">
                  <c:v>0.83937499999999998</c:v>
                </c:pt>
                <c:pt idx="230">
                  <c:v>0.84687500000000004</c:v>
                </c:pt>
                <c:pt idx="231">
                  <c:v>0.85312499999999991</c:v>
                </c:pt>
                <c:pt idx="232">
                  <c:v>0.86062499999999997</c:v>
                </c:pt>
                <c:pt idx="233">
                  <c:v>0.87</c:v>
                </c:pt>
                <c:pt idx="234">
                  <c:v>0.88062499999999999</c:v>
                </c:pt>
                <c:pt idx="235">
                  <c:v>0.89312499999999995</c:v>
                </c:pt>
                <c:pt idx="236">
                  <c:v>0.90687499999999999</c:v>
                </c:pt>
                <c:pt idx="237">
                  <c:v>0.91937500000000005</c:v>
                </c:pt>
                <c:pt idx="238">
                  <c:v>0.93</c:v>
                </c:pt>
                <c:pt idx="239">
                  <c:v>0.94</c:v>
                </c:pt>
                <c:pt idx="240">
                  <c:v>0.95</c:v>
                </c:pt>
                <c:pt idx="241">
                  <c:v>0.96</c:v>
                </c:pt>
                <c:pt idx="242">
                  <c:v>0.97</c:v>
                </c:pt>
                <c:pt idx="243">
                  <c:v>0.98062499999999986</c:v>
                </c:pt>
                <c:pt idx="244">
                  <c:v>0.99312499999999992</c:v>
                </c:pt>
                <c:pt idx="245">
                  <c:v>1.006875</c:v>
                </c:pt>
                <c:pt idx="246">
                  <c:v>1.02</c:v>
                </c:pt>
                <c:pt idx="247">
                  <c:v>1.0337499999999999</c:v>
                </c:pt>
                <c:pt idx="248">
                  <c:v>1.05</c:v>
                </c:pt>
                <c:pt idx="249">
                  <c:v>1.066875</c:v>
                </c:pt>
                <c:pt idx="250">
                  <c:v>1.0831249999999999</c:v>
                </c:pt>
                <c:pt idx="251">
                  <c:v>1.1000000000000001</c:v>
                </c:pt>
                <c:pt idx="252">
                  <c:v>1.1168750000000001</c:v>
                </c:pt>
                <c:pt idx="253">
                  <c:v>1.1331249999999999</c:v>
                </c:pt>
                <c:pt idx="254">
                  <c:v>1.1506249999999998</c:v>
                </c:pt>
                <c:pt idx="255">
                  <c:v>1.17</c:v>
                </c:pt>
                <c:pt idx="256">
                  <c:v>1.19</c:v>
                </c:pt>
                <c:pt idx="257">
                  <c:v>1.21</c:v>
                </c:pt>
                <c:pt idx="258">
                  <c:v>1.2306249999999999</c:v>
                </c:pt>
                <c:pt idx="259">
                  <c:v>1.2537499999999999</c:v>
                </c:pt>
                <c:pt idx="260">
                  <c:v>1.2806250000000001</c:v>
                </c:pt>
                <c:pt idx="261">
                  <c:v>1.31</c:v>
                </c:pt>
                <c:pt idx="262">
                  <c:v>1.34</c:v>
                </c:pt>
                <c:pt idx="263">
                  <c:v>1.37</c:v>
                </c:pt>
                <c:pt idx="264">
                  <c:v>1.4</c:v>
                </c:pt>
                <c:pt idx="265">
                  <c:v>1.430625</c:v>
                </c:pt>
                <c:pt idx="266">
                  <c:v>1.4631249999999998</c:v>
                </c:pt>
                <c:pt idx="267">
                  <c:v>1.4975000000000001</c:v>
                </c:pt>
                <c:pt idx="268">
                  <c:v>1.5331250000000001</c:v>
                </c:pt>
                <c:pt idx="269">
                  <c:v>1.5706250000000002</c:v>
                </c:pt>
                <c:pt idx="270">
                  <c:v>1.6099999999999999</c:v>
                </c:pt>
                <c:pt idx="271">
                  <c:v>1.65</c:v>
                </c:pt>
                <c:pt idx="272">
                  <c:v>1.6906249999999998</c:v>
                </c:pt>
                <c:pt idx="273">
                  <c:v>1.733125</c:v>
                </c:pt>
                <c:pt idx="274">
                  <c:v>1.7775000000000001</c:v>
                </c:pt>
                <c:pt idx="275">
                  <c:v>1.8231250000000001</c:v>
                </c:pt>
                <c:pt idx="276">
                  <c:v>1.870625</c:v>
                </c:pt>
                <c:pt idx="277">
                  <c:v>1.92</c:v>
                </c:pt>
                <c:pt idx="278">
                  <c:v>1.9706249999999998</c:v>
                </c:pt>
                <c:pt idx="279">
                  <c:v>2.0231249999999998</c:v>
                </c:pt>
                <c:pt idx="280">
                  <c:v>2.0774999999999997</c:v>
                </c:pt>
                <c:pt idx="281">
                  <c:v>2.1331249999999997</c:v>
                </c:pt>
                <c:pt idx="282">
                  <c:v>2.1912499999999997</c:v>
                </c:pt>
                <c:pt idx="283">
                  <c:v>2.2537500000000001</c:v>
                </c:pt>
                <c:pt idx="284">
                  <c:v>2.3206249999999997</c:v>
                </c:pt>
                <c:pt idx="285">
                  <c:v>2.390625</c:v>
                </c:pt>
                <c:pt idx="286">
                  <c:v>2.4637500000000001</c:v>
                </c:pt>
                <c:pt idx="287">
                  <c:v>2.5406250000000004</c:v>
                </c:pt>
                <c:pt idx="288">
                  <c:v>2.620625</c:v>
                </c:pt>
                <c:pt idx="289">
                  <c:v>2.7043749999999998</c:v>
                </c:pt>
                <c:pt idx="290">
                  <c:v>2.7937500000000002</c:v>
                </c:pt>
                <c:pt idx="291">
                  <c:v>2.8881250000000001</c:v>
                </c:pt>
                <c:pt idx="292">
                  <c:v>2.9862500000000001</c:v>
                </c:pt>
                <c:pt idx="293">
                  <c:v>3.0887500000000001</c:v>
                </c:pt>
                <c:pt idx="294">
                  <c:v>3.1968749999999999</c:v>
                </c:pt>
                <c:pt idx="295">
                  <c:v>3.3112499999999998</c:v>
                </c:pt>
                <c:pt idx="296">
                  <c:v>3.430625</c:v>
                </c:pt>
                <c:pt idx="297">
                  <c:v>3.55375</c:v>
                </c:pt>
                <c:pt idx="298">
                  <c:v>3.6812499999999999</c:v>
                </c:pt>
                <c:pt idx="299">
                  <c:v>3.8137499999999998</c:v>
                </c:pt>
                <c:pt idx="300">
                  <c:v>3.9512499999999999</c:v>
                </c:pt>
                <c:pt idx="301">
                  <c:v>4.0943749999999994</c:v>
                </c:pt>
                <c:pt idx="302">
                  <c:v>4.2443749999999998</c:v>
                </c:pt>
                <c:pt idx="303">
                  <c:v>4.4012500000000001</c:v>
                </c:pt>
                <c:pt idx="304">
                  <c:v>4.5637500000000006</c:v>
                </c:pt>
                <c:pt idx="305">
                  <c:v>4.7318750000000005</c:v>
                </c:pt>
                <c:pt idx="306">
                  <c:v>4.9075000000000006</c:v>
                </c:pt>
                <c:pt idx="307">
                  <c:v>5.0925000000000002</c:v>
                </c:pt>
                <c:pt idx="308">
                  <c:v>5.2874999999999996</c:v>
                </c:pt>
                <c:pt idx="309">
                  <c:v>5.4918750000000003</c:v>
                </c:pt>
                <c:pt idx="310">
                  <c:v>5.7043750000000006</c:v>
                </c:pt>
                <c:pt idx="311">
                  <c:v>5.9256250000000001</c:v>
                </c:pt>
                <c:pt idx="312">
                  <c:v>6.1581250000000001</c:v>
                </c:pt>
                <c:pt idx="313">
                  <c:v>6.4018749999999995</c:v>
                </c:pt>
                <c:pt idx="314">
                  <c:v>6.6550000000000002</c:v>
                </c:pt>
                <c:pt idx="315">
                  <c:v>6.9187500000000002</c:v>
                </c:pt>
                <c:pt idx="316">
                  <c:v>7.19625</c:v>
                </c:pt>
                <c:pt idx="317">
                  <c:v>7.4887500000000005</c:v>
                </c:pt>
                <c:pt idx="318">
                  <c:v>7.796875</c:v>
                </c:pt>
                <c:pt idx="319">
                  <c:v>8.1225000000000005</c:v>
                </c:pt>
                <c:pt idx="320">
                  <c:v>8.4668749999999999</c:v>
                </c:pt>
                <c:pt idx="321">
                  <c:v>8.8293749999999989</c:v>
                </c:pt>
                <c:pt idx="322">
                  <c:v>9.2106250000000003</c:v>
                </c:pt>
                <c:pt idx="323">
                  <c:v>9.6131250000000001</c:v>
                </c:pt>
                <c:pt idx="324">
                  <c:v>10.0375</c:v>
                </c:pt>
                <c:pt idx="325">
                  <c:v>10.483124999999999</c:v>
                </c:pt>
                <c:pt idx="326">
                  <c:v>10.95125</c:v>
                </c:pt>
                <c:pt idx="327">
                  <c:v>11.443125</c:v>
                </c:pt>
                <c:pt idx="328">
                  <c:v>11.9575</c:v>
                </c:pt>
                <c:pt idx="329">
                  <c:v>12.493749999999999</c:v>
                </c:pt>
                <c:pt idx="330">
                  <c:v>13.055</c:v>
                </c:pt>
                <c:pt idx="331">
                  <c:v>13.645624999999999</c:v>
                </c:pt>
                <c:pt idx="332">
                  <c:v>14.268125</c:v>
                </c:pt>
                <c:pt idx="333">
                  <c:v>14.922500000000001</c:v>
                </c:pt>
                <c:pt idx="334">
                  <c:v>15.608750000000001</c:v>
                </c:pt>
                <c:pt idx="335">
                  <c:v>16.328749999999999</c:v>
                </c:pt>
                <c:pt idx="336">
                  <c:v>17.083125000000003</c:v>
                </c:pt>
                <c:pt idx="337">
                  <c:v>17.871250000000003</c:v>
                </c:pt>
                <c:pt idx="338">
                  <c:v>18.692500000000003</c:v>
                </c:pt>
                <c:pt idx="339">
                  <c:v>19.543750000000003</c:v>
                </c:pt>
                <c:pt idx="340">
                  <c:v>20.420625000000001</c:v>
                </c:pt>
                <c:pt idx="341">
                  <c:v>21.319375000000001</c:v>
                </c:pt>
                <c:pt idx="342">
                  <c:v>22.234999999999999</c:v>
                </c:pt>
                <c:pt idx="343">
                  <c:v>23.161249999999999</c:v>
                </c:pt>
                <c:pt idx="344">
                  <c:v>24.09375</c:v>
                </c:pt>
                <c:pt idx="345">
                  <c:v>25.03125</c:v>
                </c:pt>
                <c:pt idx="346">
                  <c:v>25.973749999999999</c:v>
                </c:pt>
                <c:pt idx="347">
                  <c:v>26.921250000000001</c:v>
                </c:pt>
                <c:pt idx="348">
                  <c:v>27.873124999999998</c:v>
                </c:pt>
                <c:pt idx="349">
                  <c:v>28.824375</c:v>
                </c:pt>
                <c:pt idx="350">
                  <c:v>29.760625000000001</c:v>
                </c:pt>
                <c:pt idx="351">
                  <c:v>30.661249999999995</c:v>
                </c:pt>
                <c:pt idx="352">
                  <c:v>31.511249999999997</c:v>
                </c:pt>
                <c:pt idx="353">
                  <c:v>32.310625000000002</c:v>
                </c:pt>
                <c:pt idx="354">
                  <c:v>33.081874999999997</c:v>
                </c:pt>
                <c:pt idx="355">
                  <c:v>33.893124999999998</c:v>
                </c:pt>
                <c:pt idx="356">
                  <c:v>34.900625000000005</c:v>
                </c:pt>
                <c:pt idx="357">
                  <c:v>36.376249999999999</c:v>
                </c:pt>
                <c:pt idx="358">
                  <c:v>38.65625</c:v>
                </c:pt>
                <c:pt idx="359">
                  <c:v>41.97625</c:v>
                </c:pt>
                <c:pt idx="360">
                  <c:v>46.271874999999994</c:v>
                </c:pt>
                <c:pt idx="361">
                  <c:v>51.1175</c:v>
                </c:pt>
                <c:pt idx="362">
                  <c:v>55.897499999999994</c:v>
                </c:pt>
                <c:pt idx="363">
                  <c:v>60.098124999999996</c:v>
                </c:pt>
                <c:pt idx="364">
                  <c:v>63.486874999999998</c:v>
                </c:pt>
                <c:pt idx="365">
                  <c:v>66.074375000000003</c:v>
                </c:pt>
                <c:pt idx="366">
                  <c:v>67.98875000000001</c:v>
                </c:pt>
                <c:pt idx="367">
                  <c:v>69.38</c:v>
                </c:pt>
                <c:pt idx="368">
                  <c:v>70.348124999999996</c:v>
                </c:pt>
                <c:pt idx="369">
                  <c:v>70.93249999999999</c:v>
                </c:pt>
                <c:pt idx="370">
                  <c:v>71.159374999999997</c:v>
                </c:pt>
                <c:pt idx="371">
                  <c:v>71.06</c:v>
                </c:pt>
                <c:pt idx="372">
                  <c:v>70.661249999999995</c:v>
                </c:pt>
                <c:pt idx="373">
                  <c:v>69.989374999999995</c:v>
                </c:pt>
                <c:pt idx="374">
                  <c:v>69.074375000000003</c:v>
                </c:pt>
                <c:pt idx="375">
                  <c:v>67.946875000000006</c:v>
                </c:pt>
                <c:pt idx="376">
                  <c:v>66.639375000000001</c:v>
                </c:pt>
                <c:pt idx="377">
                  <c:v>65.188749999999999</c:v>
                </c:pt>
                <c:pt idx="378">
                  <c:v>63.631249999999994</c:v>
                </c:pt>
                <c:pt idx="379">
                  <c:v>61.997500000000002</c:v>
                </c:pt>
                <c:pt idx="380">
                  <c:v>60.311250000000001</c:v>
                </c:pt>
                <c:pt idx="381">
                  <c:v>58.589374999999997</c:v>
                </c:pt>
                <c:pt idx="382">
                  <c:v>56.845000000000006</c:v>
                </c:pt>
                <c:pt idx="383">
                  <c:v>55.089375000000004</c:v>
                </c:pt>
                <c:pt idx="384">
                  <c:v>53.33</c:v>
                </c:pt>
                <c:pt idx="385">
                  <c:v>51.570625</c:v>
                </c:pt>
                <c:pt idx="386">
                  <c:v>49.814999999999998</c:v>
                </c:pt>
                <c:pt idx="387">
                  <c:v>48.070625</c:v>
                </c:pt>
                <c:pt idx="388">
                  <c:v>46.348125000000003</c:v>
                </c:pt>
                <c:pt idx="389">
                  <c:v>44.656874999999999</c:v>
                </c:pt>
                <c:pt idx="390">
                  <c:v>43.004374999999996</c:v>
                </c:pt>
                <c:pt idx="391">
                  <c:v>41.4</c:v>
                </c:pt>
                <c:pt idx="392">
                  <c:v>39.853750000000005</c:v>
                </c:pt>
                <c:pt idx="393">
                  <c:v>38.371875000000003</c:v>
                </c:pt>
                <c:pt idx="394">
                  <c:v>36.958750000000002</c:v>
                </c:pt>
                <c:pt idx="395">
                  <c:v>35.619374999999998</c:v>
                </c:pt>
                <c:pt idx="396">
                  <c:v>34.355000000000004</c:v>
                </c:pt>
                <c:pt idx="397">
                  <c:v>33.160624999999996</c:v>
                </c:pt>
                <c:pt idx="398">
                  <c:v>32.028750000000002</c:v>
                </c:pt>
                <c:pt idx="399">
                  <c:v>30.951874999999998</c:v>
                </c:pt>
                <c:pt idx="400">
                  <c:v>29.922499999999999</c:v>
                </c:pt>
                <c:pt idx="401">
                  <c:v>28.933125</c:v>
                </c:pt>
                <c:pt idx="402">
                  <c:v>27.977500000000003</c:v>
                </c:pt>
                <c:pt idx="403">
                  <c:v>27.051874999999999</c:v>
                </c:pt>
                <c:pt idx="404">
                  <c:v>26.154374999999998</c:v>
                </c:pt>
                <c:pt idx="405">
                  <c:v>25.284375000000001</c:v>
                </c:pt>
                <c:pt idx="406">
                  <c:v>24.440625000000004</c:v>
                </c:pt>
                <c:pt idx="407">
                  <c:v>23.620625</c:v>
                </c:pt>
                <c:pt idx="408">
                  <c:v>22.824999999999999</c:v>
                </c:pt>
                <c:pt idx="409">
                  <c:v>22.058749999999996</c:v>
                </c:pt>
                <c:pt idx="410">
                  <c:v>21.325625000000002</c:v>
                </c:pt>
                <c:pt idx="411">
                  <c:v>20.625</c:v>
                </c:pt>
                <c:pt idx="412">
                  <c:v>19.954374999999999</c:v>
                </c:pt>
                <c:pt idx="413">
                  <c:v>19.311250000000001</c:v>
                </c:pt>
                <c:pt idx="414">
                  <c:v>18.693750000000001</c:v>
                </c:pt>
                <c:pt idx="415">
                  <c:v>18.101875</c:v>
                </c:pt>
                <c:pt idx="416">
                  <c:v>17.536874999999998</c:v>
                </c:pt>
                <c:pt idx="417">
                  <c:v>16.997499999999999</c:v>
                </c:pt>
                <c:pt idx="418">
                  <c:v>16.479999999999997</c:v>
                </c:pt>
                <c:pt idx="419">
                  <c:v>15.983124999999998</c:v>
                </c:pt>
                <c:pt idx="420">
                  <c:v>15.506250000000001</c:v>
                </c:pt>
                <c:pt idx="421">
                  <c:v>15.045624999999999</c:v>
                </c:pt>
                <c:pt idx="422">
                  <c:v>14.599375</c:v>
                </c:pt>
                <c:pt idx="423">
                  <c:v>14.168749999999999</c:v>
                </c:pt>
                <c:pt idx="424">
                  <c:v>13.7525</c:v>
                </c:pt>
                <c:pt idx="425">
                  <c:v>13.348125</c:v>
                </c:pt>
                <c:pt idx="426">
                  <c:v>12.956250000000001</c:v>
                </c:pt>
                <c:pt idx="427">
                  <c:v>12.578749999999999</c:v>
                </c:pt>
                <c:pt idx="428">
                  <c:v>12.215624999999999</c:v>
                </c:pt>
                <c:pt idx="429">
                  <c:v>11.865</c:v>
                </c:pt>
                <c:pt idx="430">
                  <c:v>11.525625</c:v>
                </c:pt>
                <c:pt idx="431">
                  <c:v>11.198125000000001</c:v>
                </c:pt>
                <c:pt idx="432">
                  <c:v>10.883125</c:v>
                </c:pt>
                <c:pt idx="433">
                  <c:v>10.581250000000001</c:v>
                </c:pt>
                <c:pt idx="434">
                  <c:v>10.293125</c:v>
                </c:pt>
                <c:pt idx="435">
                  <c:v>10.0175</c:v>
                </c:pt>
                <c:pt idx="436">
                  <c:v>9.7525000000000013</c:v>
                </c:pt>
                <c:pt idx="437">
                  <c:v>9.4975000000000005</c:v>
                </c:pt>
                <c:pt idx="438">
                  <c:v>9.2525000000000013</c:v>
                </c:pt>
                <c:pt idx="439">
                  <c:v>9.0181249999999995</c:v>
                </c:pt>
                <c:pt idx="440">
                  <c:v>8.7949999999999999</c:v>
                </c:pt>
                <c:pt idx="441">
                  <c:v>8.5812500000000007</c:v>
                </c:pt>
                <c:pt idx="442">
                  <c:v>8.3743750000000006</c:v>
                </c:pt>
                <c:pt idx="443">
                  <c:v>8.1743750000000013</c:v>
                </c:pt>
                <c:pt idx="444">
                  <c:v>7.9818750000000005</c:v>
                </c:pt>
                <c:pt idx="445">
                  <c:v>7.7975000000000003</c:v>
                </c:pt>
                <c:pt idx="446">
                  <c:v>7.6218750000000002</c:v>
                </c:pt>
                <c:pt idx="447">
                  <c:v>7.453125</c:v>
                </c:pt>
                <c:pt idx="448">
                  <c:v>7.288125</c:v>
                </c:pt>
                <c:pt idx="449">
                  <c:v>7.1268750000000001</c:v>
                </c:pt>
                <c:pt idx="450">
                  <c:v>6.9718749999999989</c:v>
                </c:pt>
                <c:pt idx="451">
                  <c:v>6.8237499999999995</c:v>
                </c:pt>
                <c:pt idx="452">
                  <c:v>6.6806249999999991</c:v>
                </c:pt>
                <c:pt idx="453">
                  <c:v>6.5406249999999995</c:v>
                </c:pt>
                <c:pt idx="454">
                  <c:v>6.4037499999999996</c:v>
                </c:pt>
                <c:pt idx="455">
                  <c:v>6.2712499999999993</c:v>
                </c:pt>
                <c:pt idx="456">
                  <c:v>6.1431249999999995</c:v>
                </c:pt>
                <c:pt idx="457">
                  <c:v>6.0181249999999995</c:v>
                </c:pt>
                <c:pt idx="458">
                  <c:v>5.8968749999999996</c:v>
                </c:pt>
                <c:pt idx="459">
                  <c:v>5.78125</c:v>
                </c:pt>
                <c:pt idx="460">
                  <c:v>5.6706249999999994</c:v>
                </c:pt>
                <c:pt idx="461">
                  <c:v>5.5637500000000006</c:v>
                </c:pt>
                <c:pt idx="462">
                  <c:v>5.4606250000000003</c:v>
                </c:pt>
                <c:pt idx="463">
                  <c:v>5.3599999999999994</c:v>
                </c:pt>
                <c:pt idx="464">
                  <c:v>5.2606249999999992</c:v>
                </c:pt>
                <c:pt idx="465">
                  <c:v>5.1643749999999997</c:v>
                </c:pt>
                <c:pt idx="466">
                  <c:v>5.0743749999999999</c:v>
                </c:pt>
                <c:pt idx="467">
                  <c:v>4.9906249999999996</c:v>
                </c:pt>
                <c:pt idx="468">
                  <c:v>4.91</c:v>
                </c:pt>
                <c:pt idx="469">
                  <c:v>4.8306249999999995</c:v>
                </c:pt>
                <c:pt idx="470">
                  <c:v>4.7537500000000001</c:v>
                </c:pt>
                <c:pt idx="471">
                  <c:v>4.680625</c:v>
                </c:pt>
                <c:pt idx="472">
                  <c:v>4.6106250000000006</c:v>
                </c:pt>
                <c:pt idx="473">
                  <c:v>4.5437500000000002</c:v>
                </c:pt>
                <c:pt idx="474">
                  <c:v>4.4806249999999999</c:v>
                </c:pt>
                <c:pt idx="475">
                  <c:v>4.4206250000000002</c:v>
                </c:pt>
                <c:pt idx="476">
                  <c:v>4.3637499999999996</c:v>
                </c:pt>
                <c:pt idx="477">
                  <c:v>4.3100000000000005</c:v>
                </c:pt>
                <c:pt idx="478">
                  <c:v>4.256875</c:v>
                </c:pt>
                <c:pt idx="479">
                  <c:v>4.203125</c:v>
                </c:pt>
                <c:pt idx="480">
                  <c:v>4.1506249999999998</c:v>
                </c:pt>
                <c:pt idx="481">
                  <c:v>4.100625</c:v>
                </c:pt>
                <c:pt idx="482">
                  <c:v>4.0531249999999996</c:v>
                </c:pt>
                <c:pt idx="483">
                  <c:v>4.0075000000000003</c:v>
                </c:pt>
                <c:pt idx="484">
                  <c:v>3.9631250000000002</c:v>
                </c:pt>
                <c:pt idx="485">
                  <c:v>3.9206250000000002</c:v>
                </c:pt>
                <c:pt idx="486">
                  <c:v>3.8806249999999998</c:v>
                </c:pt>
                <c:pt idx="487">
                  <c:v>3.8431249999999997</c:v>
                </c:pt>
                <c:pt idx="488">
                  <c:v>3.8068749999999998</c:v>
                </c:pt>
                <c:pt idx="489">
                  <c:v>3.77</c:v>
                </c:pt>
                <c:pt idx="490">
                  <c:v>3.7337499999999997</c:v>
                </c:pt>
                <c:pt idx="491">
                  <c:v>3.7006250000000001</c:v>
                </c:pt>
                <c:pt idx="492">
                  <c:v>3.67</c:v>
                </c:pt>
                <c:pt idx="493">
                  <c:v>3.6393749999999998</c:v>
                </c:pt>
                <c:pt idx="494">
                  <c:v>3.6068750000000001</c:v>
                </c:pt>
                <c:pt idx="495">
                  <c:v>3.5724999999999998</c:v>
                </c:pt>
                <c:pt idx="496">
                  <c:v>3.5375000000000001</c:v>
                </c:pt>
                <c:pt idx="497">
                  <c:v>3.5031250000000003</c:v>
                </c:pt>
                <c:pt idx="498">
                  <c:v>3.4706250000000001</c:v>
                </c:pt>
                <c:pt idx="499">
                  <c:v>3.4406249999999998</c:v>
                </c:pt>
                <c:pt idx="500">
                  <c:v>3.413125</c:v>
                </c:pt>
                <c:pt idx="501">
                  <c:v>3.3868749999999999</c:v>
                </c:pt>
                <c:pt idx="502">
                  <c:v>3.359375</c:v>
                </c:pt>
                <c:pt idx="503">
                  <c:v>3.3306249999999999</c:v>
                </c:pt>
                <c:pt idx="504">
                  <c:v>3.3031249999999996</c:v>
                </c:pt>
                <c:pt idx="505">
                  <c:v>3.276875</c:v>
                </c:pt>
                <c:pt idx="506">
                  <c:v>3.2493750000000001</c:v>
                </c:pt>
                <c:pt idx="507">
                  <c:v>3.22</c:v>
                </c:pt>
                <c:pt idx="508">
                  <c:v>3.1906249999999998</c:v>
                </c:pt>
                <c:pt idx="509">
                  <c:v>3.163125</c:v>
                </c:pt>
                <c:pt idx="510">
                  <c:v>3.1368749999999999</c:v>
                </c:pt>
                <c:pt idx="511">
                  <c:v>3.11</c:v>
                </c:pt>
                <c:pt idx="512">
                  <c:v>3.0831249999999999</c:v>
                </c:pt>
                <c:pt idx="513">
                  <c:v>3.0575000000000001</c:v>
                </c:pt>
                <c:pt idx="514">
                  <c:v>3.0324999999999998</c:v>
                </c:pt>
                <c:pt idx="515">
                  <c:v>3.0074999999999998</c:v>
                </c:pt>
                <c:pt idx="516">
                  <c:v>2.9831250000000002</c:v>
                </c:pt>
                <c:pt idx="517">
                  <c:v>2.96</c:v>
                </c:pt>
                <c:pt idx="518">
                  <c:v>2.9368750000000001</c:v>
                </c:pt>
                <c:pt idx="519">
                  <c:v>2.913125</c:v>
                </c:pt>
                <c:pt idx="520">
                  <c:v>2.890625</c:v>
                </c:pt>
                <c:pt idx="521">
                  <c:v>2.8693750000000002</c:v>
                </c:pt>
                <c:pt idx="522">
                  <c:v>2.8462500000000004</c:v>
                </c:pt>
                <c:pt idx="523">
                  <c:v>2.8200000000000003</c:v>
                </c:pt>
                <c:pt idx="524">
                  <c:v>2.7931250000000003</c:v>
                </c:pt>
                <c:pt idx="525">
                  <c:v>2.7675000000000001</c:v>
                </c:pt>
                <c:pt idx="526">
                  <c:v>2.7425000000000002</c:v>
                </c:pt>
                <c:pt idx="527">
                  <c:v>2.7175000000000002</c:v>
                </c:pt>
                <c:pt idx="528">
                  <c:v>2.6924999999999999</c:v>
                </c:pt>
                <c:pt idx="529">
                  <c:v>2.6675</c:v>
                </c:pt>
                <c:pt idx="530">
                  <c:v>2.6425000000000001</c:v>
                </c:pt>
                <c:pt idx="531">
                  <c:v>2.6175000000000002</c:v>
                </c:pt>
                <c:pt idx="532">
                  <c:v>2.5925000000000002</c:v>
                </c:pt>
                <c:pt idx="533">
                  <c:v>2.5668749999999996</c:v>
                </c:pt>
                <c:pt idx="534">
                  <c:v>2.54</c:v>
                </c:pt>
                <c:pt idx="535">
                  <c:v>2.5131250000000001</c:v>
                </c:pt>
                <c:pt idx="536">
                  <c:v>2.4868749999999999</c:v>
                </c:pt>
                <c:pt idx="537">
                  <c:v>2.4593750000000001</c:v>
                </c:pt>
                <c:pt idx="538">
                  <c:v>2.4300000000000002</c:v>
                </c:pt>
                <c:pt idx="539">
                  <c:v>2.4006250000000002</c:v>
                </c:pt>
                <c:pt idx="540">
                  <c:v>2.3731249999999999</c:v>
                </c:pt>
                <c:pt idx="541">
                  <c:v>2.3468750000000003</c:v>
                </c:pt>
                <c:pt idx="542">
                  <c:v>2.319375</c:v>
                </c:pt>
                <c:pt idx="543">
                  <c:v>2.29</c:v>
                </c:pt>
                <c:pt idx="544">
                  <c:v>2.2599999999999998</c:v>
                </c:pt>
                <c:pt idx="545">
                  <c:v>2.2306249999999999</c:v>
                </c:pt>
                <c:pt idx="546">
                  <c:v>2.203125</c:v>
                </c:pt>
                <c:pt idx="547">
                  <c:v>2.1762500000000005</c:v>
                </c:pt>
                <c:pt idx="548">
                  <c:v>2.1456249999999999</c:v>
                </c:pt>
                <c:pt idx="549">
                  <c:v>2.109375</c:v>
                </c:pt>
                <c:pt idx="550">
                  <c:v>2.0706249999999997</c:v>
                </c:pt>
                <c:pt idx="551">
                  <c:v>2.0343749999999998</c:v>
                </c:pt>
                <c:pt idx="552">
                  <c:v>2.0037500000000001</c:v>
                </c:pt>
                <c:pt idx="553">
                  <c:v>1.9768749999999999</c:v>
                </c:pt>
                <c:pt idx="554">
                  <c:v>1.9493749999999999</c:v>
                </c:pt>
                <c:pt idx="555">
                  <c:v>1.92</c:v>
                </c:pt>
                <c:pt idx="556">
                  <c:v>1.89</c:v>
                </c:pt>
                <c:pt idx="557">
                  <c:v>1.859375</c:v>
                </c:pt>
                <c:pt idx="558">
                  <c:v>1.8268750000000002</c:v>
                </c:pt>
                <c:pt idx="559">
                  <c:v>1.7931249999999999</c:v>
                </c:pt>
                <c:pt idx="560">
                  <c:v>1.7606250000000001</c:v>
                </c:pt>
                <c:pt idx="561">
                  <c:v>1.7293750000000001</c:v>
                </c:pt>
                <c:pt idx="562">
                  <c:v>1.6968749999999999</c:v>
                </c:pt>
                <c:pt idx="563">
                  <c:v>1.663125</c:v>
                </c:pt>
                <c:pt idx="564">
                  <c:v>1.6306249999999998</c:v>
                </c:pt>
                <c:pt idx="565">
                  <c:v>1.6</c:v>
                </c:pt>
                <c:pt idx="566">
                  <c:v>1.57</c:v>
                </c:pt>
                <c:pt idx="567">
                  <c:v>1.54</c:v>
                </c:pt>
                <c:pt idx="568">
                  <c:v>1.5100000000000002</c:v>
                </c:pt>
                <c:pt idx="569">
                  <c:v>1.4793750000000001</c:v>
                </c:pt>
                <c:pt idx="570">
                  <c:v>1.4468749999999999</c:v>
                </c:pt>
                <c:pt idx="571">
                  <c:v>1.4137500000000001</c:v>
                </c:pt>
                <c:pt idx="572">
                  <c:v>1.38375</c:v>
                </c:pt>
                <c:pt idx="573">
                  <c:v>1.3574999999999999</c:v>
                </c:pt>
                <c:pt idx="574">
                  <c:v>1.3331249999999999</c:v>
                </c:pt>
                <c:pt idx="575">
                  <c:v>1.31</c:v>
                </c:pt>
                <c:pt idx="576">
                  <c:v>1.2862500000000001</c:v>
                </c:pt>
                <c:pt idx="577">
                  <c:v>1.2593749999999999</c:v>
                </c:pt>
                <c:pt idx="578">
                  <c:v>1.23</c:v>
                </c:pt>
                <c:pt idx="579">
                  <c:v>1.2</c:v>
                </c:pt>
                <c:pt idx="580">
                  <c:v>1.17</c:v>
                </c:pt>
                <c:pt idx="581">
                  <c:v>1.140625</c:v>
                </c:pt>
                <c:pt idx="582">
                  <c:v>1.11375</c:v>
                </c:pt>
                <c:pt idx="583">
                  <c:v>1.0906250000000002</c:v>
                </c:pt>
                <c:pt idx="584">
                  <c:v>1.0706250000000002</c:v>
                </c:pt>
                <c:pt idx="585">
                  <c:v>1.0531250000000001</c:v>
                </c:pt>
                <c:pt idx="586">
                  <c:v>1.0375000000000001</c:v>
                </c:pt>
                <c:pt idx="587">
                  <c:v>1.0218750000000001</c:v>
                </c:pt>
                <c:pt idx="588">
                  <c:v>1.0037499999999999</c:v>
                </c:pt>
                <c:pt idx="589">
                  <c:v>0.98249999999999993</c:v>
                </c:pt>
                <c:pt idx="590">
                  <c:v>0.96062499999999995</c:v>
                </c:pt>
                <c:pt idx="591">
                  <c:v>0.94</c:v>
                </c:pt>
                <c:pt idx="592">
                  <c:v>0.92062500000000003</c:v>
                </c:pt>
                <c:pt idx="593">
                  <c:v>0.90437500000000004</c:v>
                </c:pt>
                <c:pt idx="594">
                  <c:v>0.89375000000000004</c:v>
                </c:pt>
                <c:pt idx="595">
                  <c:v>0.88687499999999997</c:v>
                </c:pt>
                <c:pt idx="596">
                  <c:v>0.87875000000000003</c:v>
                </c:pt>
                <c:pt idx="597">
                  <c:v>0.86687500000000006</c:v>
                </c:pt>
                <c:pt idx="598">
                  <c:v>0.85312499999999991</c:v>
                </c:pt>
                <c:pt idx="599">
                  <c:v>0.84062499999999996</c:v>
                </c:pt>
                <c:pt idx="600">
                  <c:v>0.83</c:v>
                </c:pt>
                <c:pt idx="601">
                  <c:v>0.82</c:v>
                </c:pt>
                <c:pt idx="602">
                  <c:v>0.81</c:v>
                </c:pt>
                <c:pt idx="603">
                  <c:v>0.80062500000000003</c:v>
                </c:pt>
                <c:pt idx="604">
                  <c:v>0.79312499999999997</c:v>
                </c:pt>
                <c:pt idx="605">
                  <c:v>0.78750000000000009</c:v>
                </c:pt>
                <c:pt idx="606">
                  <c:v>0.78249999999999997</c:v>
                </c:pt>
                <c:pt idx="607">
                  <c:v>0.77749999999999997</c:v>
                </c:pt>
                <c:pt idx="608">
                  <c:v>0.77250000000000008</c:v>
                </c:pt>
                <c:pt idx="609">
                  <c:v>0.76687499999999997</c:v>
                </c:pt>
                <c:pt idx="610">
                  <c:v>0.76</c:v>
                </c:pt>
                <c:pt idx="611">
                  <c:v>0.75374999999999992</c:v>
                </c:pt>
                <c:pt idx="612">
                  <c:v>0.75062499999999999</c:v>
                </c:pt>
                <c:pt idx="613">
                  <c:v>0.75</c:v>
                </c:pt>
                <c:pt idx="614">
                  <c:v>0.75</c:v>
                </c:pt>
                <c:pt idx="615">
                  <c:v>0.75</c:v>
                </c:pt>
                <c:pt idx="616">
                  <c:v>0.75</c:v>
                </c:pt>
                <c:pt idx="617">
                  <c:v>0.74937500000000001</c:v>
                </c:pt>
                <c:pt idx="618">
                  <c:v>0.74687499999999996</c:v>
                </c:pt>
                <c:pt idx="619">
                  <c:v>0.74312500000000004</c:v>
                </c:pt>
                <c:pt idx="620">
                  <c:v>0.74062500000000009</c:v>
                </c:pt>
                <c:pt idx="621">
                  <c:v>0.74</c:v>
                </c:pt>
                <c:pt idx="622">
                  <c:v>0.73937499999999989</c:v>
                </c:pt>
                <c:pt idx="623">
                  <c:v>0.73687499999999995</c:v>
                </c:pt>
                <c:pt idx="624">
                  <c:v>0.73312500000000003</c:v>
                </c:pt>
                <c:pt idx="625">
                  <c:v>0.73062499999999997</c:v>
                </c:pt>
                <c:pt idx="626">
                  <c:v>0.73</c:v>
                </c:pt>
                <c:pt idx="627">
                  <c:v>0.73</c:v>
                </c:pt>
                <c:pt idx="628">
                  <c:v>0.73</c:v>
                </c:pt>
                <c:pt idx="629">
                  <c:v>0.73</c:v>
                </c:pt>
                <c:pt idx="630">
                  <c:v>0.73</c:v>
                </c:pt>
                <c:pt idx="631">
                  <c:v>0.73</c:v>
                </c:pt>
                <c:pt idx="632">
                  <c:v>0.73</c:v>
                </c:pt>
                <c:pt idx="633">
                  <c:v>0.73</c:v>
                </c:pt>
                <c:pt idx="634">
                  <c:v>0.73</c:v>
                </c:pt>
                <c:pt idx="635">
                  <c:v>0.73</c:v>
                </c:pt>
                <c:pt idx="636">
                  <c:v>0.729375</c:v>
                </c:pt>
                <c:pt idx="637">
                  <c:v>0.72687499999999994</c:v>
                </c:pt>
                <c:pt idx="638">
                  <c:v>0.72312500000000002</c:v>
                </c:pt>
                <c:pt idx="639">
                  <c:v>0.72062499999999985</c:v>
                </c:pt>
                <c:pt idx="640">
                  <c:v>0.72</c:v>
                </c:pt>
                <c:pt idx="641">
                  <c:v>0.7193750000000001</c:v>
                </c:pt>
                <c:pt idx="642">
                  <c:v>0.71687500000000004</c:v>
                </c:pt>
                <c:pt idx="643">
                  <c:v>0.71312500000000001</c:v>
                </c:pt>
                <c:pt idx="644">
                  <c:v>0.71</c:v>
                </c:pt>
                <c:pt idx="645">
                  <c:v>0.70687499999999992</c:v>
                </c:pt>
                <c:pt idx="646">
                  <c:v>0.70374999999999988</c:v>
                </c:pt>
                <c:pt idx="647">
                  <c:v>0.70374999999999999</c:v>
                </c:pt>
                <c:pt idx="648">
                  <c:v>0.70624999999999993</c:v>
                </c:pt>
                <c:pt idx="649">
                  <c:v>0.70625000000000004</c:v>
                </c:pt>
                <c:pt idx="650">
                  <c:v>0.7024999999999999</c:v>
                </c:pt>
                <c:pt idx="651">
                  <c:v>0.6974999999999999</c:v>
                </c:pt>
                <c:pt idx="652">
                  <c:v>0.69312499999999999</c:v>
                </c:pt>
                <c:pt idx="653">
                  <c:v>0.69062499999999993</c:v>
                </c:pt>
                <c:pt idx="654">
                  <c:v>0.69</c:v>
                </c:pt>
                <c:pt idx="655">
                  <c:v>0.69</c:v>
                </c:pt>
                <c:pt idx="656">
                  <c:v>0.68937499999999996</c:v>
                </c:pt>
                <c:pt idx="657">
                  <c:v>0.68687500000000001</c:v>
                </c:pt>
                <c:pt idx="658">
                  <c:v>0.68250000000000011</c:v>
                </c:pt>
                <c:pt idx="659">
                  <c:v>0.67749999999999999</c:v>
                </c:pt>
                <c:pt idx="660">
                  <c:v>0.67312499999999997</c:v>
                </c:pt>
                <c:pt idx="661">
                  <c:v>0.67062500000000003</c:v>
                </c:pt>
                <c:pt idx="662">
                  <c:v>0.67</c:v>
                </c:pt>
                <c:pt idx="663">
                  <c:v>0.66937500000000005</c:v>
                </c:pt>
                <c:pt idx="664">
                  <c:v>0.66687500000000011</c:v>
                </c:pt>
                <c:pt idx="665">
                  <c:v>0.66312500000000008</c:v>
                </c:pt>
                <c:pt idx="666">
                  <c:v>0.66</c:v>
                </c:pt>
                <c:pt idx="667">
                  <c:v>0.65687499999999999</c:v>
                </c:pt>
                <c:pt idx="668">
                  <c:v>0.65312499999999996</c:v>
                </c:pt>
                <c:pt idx="669">
                  <c:v>0.65</c:v>
                </c:pt>
                <c:pt idx="670">
                  <c:v>0.64687500000000009</c:v>
                </c:pt>
                <c:pt idx="671">
                  <c:v>0.64312500000000006</c:v>
                </c:pt>
                <c:pt idx="672">
                  <c:v>0.640625</c:v>
                </c:pt>
                <c:pt idx="673">
                  <c:v>0.63937500000000003</c:v>
                </c:pt>
                <c:pt idx="674">
                  <c:v>0.63687499999999997</c:v>
                </c:pt>
                <c:pt idx="675">
                  <c:v>0.63249999999999995</c:v>
                </c:pt>
                <c:pt idx="676">
                  <c:v>0.62750000000000006</c:v>
                </c:pt>
                <c:pt idx="677">
                  <c:v>0.62312500000000004</c:v>
                </c:pt>
                <c:pt idx="678">
                  <c:v>0.62062499999999998</c:v>
                </c:pt>
                <c:pt idx="679">
                  <c:v>0.62</c:v>
                </c:pt>
                <c:pt idx="680">
                  <c:v>0.62</c:v>
                </c:pt>
                <c:pt idx="681">
                  <c:v>0.62</c:v>
                </c:pt>
                <c:pt idx="682">
                  <c:v>0.61937500000000001</c:v>
                </c:pt>
                <c:pt idx="683">
                  <c:v>0.61687499999999995</c:v>
                </c:pt>
                <c:pt idx="684">
                  <c:v>0.61249999999999993</c:v>
                </c:pt>
                <c:pt idx="685">
                  <c:v>0.60750000000000004</c:v>
                </c:pt>
                <c:pt idx="686">
                  <c:v>0.60312500000000002</c:v>
                </c:pt>
                <c:pt idx="687">
                  <c:v>0.6</c:v>
                </c:pt>
                <c:pt idx="688">
                  <c:v>0.59687499999999993</c:v>
                </c:pt>
                <c:pt idx="689">
                  <c:v>0.5931249999999999</c:v>
                </c:pt>
                <c:pt idx="690">
                  <c:v>0.59062499999999996</c:v>
                </c:pt>
                <c:pt idx="691">
                  <c:v>0.59</c:v>
                </c:pt>
                <c:pt idx="692">
                  <c:v>0.58937499999999998</c:v>
                </c:pt>
                <c:pt idx="693">
                  <c:v>0.58687500000000004</c:v>
                </c:pt>
                <c:pt idx="694">
                  <c:v>0.583125</c:v>
                </c:pt>
                <c:pt idx="695">
                  <c:v>0.58062499999999995</c:v>
                </c:pt>
                <c:pt idx="696">
                  <c:v>0.57999999999999996</c:v>
                </c:pt>
                <c:pt idx="697">
                  <c:v>0.57999999999999996</c:v>
                </c:pt>
                <c:pt idx="698">
                  <c:v>0.57999999999999996</c:v>
                </c:pt>
                <c:pt idx="699">
                  <c:v>0.57937499999999997</c:v>
                </c:pt>
                <c:pt idx="700">
                  <c:v>0.57687499999999992</c:v>
                </c:pt>
                <c:pt idx="701">
                  <c:v>0.57312499999999988</c:v>
                </c:pt>
                <c:pt idx="702">
                  <c:v>0.57062499999999994</c:v>
                </c:pt>
                <c:pt idx="703">
                  <c:v>0.56937499999999996</c:v>
                </c:pt>
                <c:pt idx="704">
                  <c:v>0.56687500000000002</c:v>
                </c:pt>
                <c:pt idx="705">
                  <c:v>0.56312499999999999</c:v>
                </c:pt>
                <c:pt idx="706">
                  <c:v>0.56062500000000004</c:v>
                </c:pt>
                <c:pt idx="707">
                  <c:v>0.56000000000000005</c:v>
                </c:pt>
                <c:pt idx="708">
                  <c:v>0.56000000000000005</c:v>
                </c:pt>
                <c:pt idx="709">
                  <c:v>0.56000000000000005</c:v>
                </c:pt>
                <c:pt idx="710">
                  <c:v>0.56000000000000005</c:v>
                </c:pt>
                <c:pt idx="711">
                  <c:v>0.56000000000000005</c:v>
                </c:pt>
                <c:pt idx="712">
                  <c:v>0.56000000000000005</c:v>
                </c:pt>
                <c:pt idx="713">
                  <c:v>0.56000000000000005</c:v>
                </c:pt>
                <c:pt idx="714">
                  <c:v>0.55937500000000007</c:v>
                </c:pt>
                <c:pt idx="715">
                  <c:v>0.55500000000000005</c:v>
                </c:pt>
                <c:pt idx="716">
                  <c:v>0.53750000000000009</c:v>
                </c:pt>
                <c:pt idx="717">
                  <c:v>0.48937500000000006</c:v>
                </c:pt>
                <c:pt idx="718">
                  <c:v>0.42499999999999993</c:v>
                </c:pt>
                <c:pt idx="719">
                  <c:v>0.41624999999999995</c:v>
                </c:pt>
              </c:numCache>
            </c:numRef>
          </c:yVal>
          <c:smooth val="1"/>
          <c:extLst>
            <c:ext xmlns:c16="http://schemas.microsoft.com/office/drawing/2014/chart" uri="{C3380CC4-5D6E-409C-BE32-E72D297353CC}">
              <c16:uniqueId val="{00000003-5965-440A-AEFA-238D69C31172}"/>
            </c:ext>
          </c:extLst>
        </c:ser>
        <c:ser>
          <c:idx val="4"/>
          <c:order val="4"/>
          <c:tx>
            <c:strRef>
              <c:f>Sheet1!$F$5</c:f>
              <c:strCache>
                <c:ptCount val="1"/>
                <c:pt idx="0">
                  <c:v>D60T40</c:v>
                </c:pt>
              </c:strCache>
            </c:strRef>
          </c:tx>
          <c:spPr>
            <a:ln w="19050" cap="rnd">
              <a:solidFill>
                <a:schemeClr val="accent5"/>
              </a:solidFill>
              <a:round/>
            </a:ln>
            <a:effectLst/>
          </c:spPr>
          <c:marker>
            <c:symbol val="none"/>
          </c:marker>
          <c:xVal>
            <c:numRef>
              <c:f>Sheet1!$A$6:$A$726</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Sheet1!$F$6:$F$726</c:f>
              <c:numCache>
                <c:formatCode>General</c:formatCode>
                <c:ptCount val="721"/>
                <c:pt idx="0">
                  <c:v>0.41312499999999996</c:v>
                </c:pt>
                <c:pt idx="1">
                  <c:v>0.46499999999999997</c:v>
                </c:pt>
                <c:pt idx="2">
                  <c:v>0.48</c:v>
                </c:pt>
                <c:pt idx="3">
                  <c:v>0.48</c:v>
                </c:pt>
                <c:pt idx="4">
                  <c:v>0.479375</c:v>
                </c:pt>
                <c:pt idx="5">
                  <c:v>0.47687499999999999</c:v>
                </c:pt>
                <c:pt idx="6">
                  <c:v>0.47312499999999996</c:v>
                </c:pt>
                <c:pt idx="7">
                  <c:v>0.47062499999999996</c:v>
                </c:pt>
                <c:pt idx="8">
                  <c:v>0.47</c:v>
                </c:pt>
                <c:pt idx="9">
                  <c:v>0.46937499999999999</c:v>
                </c:pt>
                <c:pt idx="10">
                  <c:v>0.46687499999999993</c:v>
                </c:pt>
                <c:pt idx="11">
                  <c:v>0.46312500000000001</c:v>
                </c:pt>
                <c:pt idx="12">
                  <c:v>0.46</c:v>
                </c:pt>
                <c:pt idx="13">
                  <c:v>0.45750000000000002</c:v>
                </c:pt>
                <c:pt idx="14">
                  <c:v>0.45625000000000004</c:v>
                </c:pt>
                <c:pt idx="15">
                  <c:v>0.45750000000000002</c:v>
                </c:pt>
                <c:pt idx="16">
                  <c:v>0.45874999999999999</c:v>
                </c:pt>
                <c:pt idx="17">
                  <c:v>0.45687500000000003</c:v>
                </c:pt>
                <c:pt idx="18">
                  <c:v>0.45250000000000001</c:v>
                </c:pt>
                <c:pt idx="19">
                  <c:v>0.44750000000000001</c:v>
                </c:pt>
                <c:pt idx="20">
                  <c:v>0.44312499999999999</c:v>
                </c:pt>
                <c:pt idx="21">
                  <c:v>0.44062499999999999</c:v>
                </c:pt>
                <c:pt idx="22">
                  <c:v>0.43937500000000002</c:v>
                </c:pt>
                <c:pt idx="23">
                  <c:v>0.43687500000000001</c:v>
                </c:pt>
                <c:pt idx="24">
                  <c:v>0.43312499999999998</c:v>
                </c:pt>
                <c:pt idx="25">
                  <c:v>0.43125000000000002</c:v>
                </c:pt>
                <c:pt idx="26">
                  <c:v>0.43312499999999998</c:v>
                </c:pt>
                <c:pt idx="27">
                  <c:v>0.43625000000000003</c:v>
                </c:pt>
                <c:pt idx="28">
                  <c:v>0.43625000000000003</c:v>
                </c:pt>
                <c:pt idx="29">
                  <c:v>0.43312499999999998</c:v>
                </c:pt>
                <c:pt idx="30">
                  <c:v>0.43062499999999998</c:v>
                </c:pt>
                <c:pt idx="31">
                  <c:v>0.43</c:v>
                </c:pt>
                <c:pt idx="32">
                  <c:v>0.42937500000000001</c:v>
                </c:pt>
                <c:pt idx="33">
                  <c:v>0.426875</c:v>
                </c:pt>
                <c:pt idx="34">
                  <c:v>0.42312499999999997</c:v>
                </c:pt>
                <c:pt idx="35">
                  <c:v>0.42062499999999997</c:v>
                </c:pt>
                <c:pt idx="36">
                  <c:v>0.42</c:v>
                </c:pt>
                <c:pt idx="37">
                  <c:v>0.42</c:v>
                </c:pt>
                <c:pt idx="38">
                  <c:v>0.42</c:v>
                </c:pt>
                <c:pt idx="39">
                  <c:v>0.419375</c:v>
                </c:pt>
                <c:pt idx="40">
                  <c:v>0.41749999999999998</c:v>
                </c:pt>
                <c:pt idx="41">
                  <c:v>0.41625000000000001</c:v>
                </c:pt>
                <c:pt idx="42">
                  <c:v>0.41749999999999998</c:v>
                </c:pt>
                <c:pt idx="43">
                  <c:v>0.41874999999999996</c:v>
                </c:pt>
                <c:pt idx="44">
                  <c:v>0.416875</c:v>
                </c:pt>
                <c:pt idx="45">
                  <c:v>0.41312499999999996</c:v>
                </c:pt>
                <c:pt idx="46">
                  <c:v>0.41062499999999996</c:v>
                </c:pt>
                <c:pt idx="47">
                  <c:v>0.41</c:v>
                </c:pt>
                <c:pt idx="48">
                  <c:v>0.41</c:v>
                </c:pt>
                <c:pt idx="49">
                  <c:v>0.41</c:v>
                </c:pt>
                <c:pt idx="50">
                  <c:v>0.40937499999999999</c:v>
                </c:pt>
                <c:pt idx="51">
                  <c:v>0.40687499999999999</c:v>
                </c:pt>
                <c:pt idx="52">
                  <c:v>0.40312499999999996</c:v>
                </c:pt>
                <c:pt idx="53">
                  <c:v>0.40062500000000001</c:v>
                </c:pt>
                <c:pt idx="54">
                  <c:v>0.4</c:v>
                </c:pt>
                <c:pt idx="55">
                  <c:v>0.4</c:v>
                </c:pt>
                <c:pt idx="56">
                  <c:v>0.4</c:v>
                </c:pt>
                <c:pt idx="57">
                  <c:v>0.4</c:v>
                </c:pt>
                <c:pt idx="58">
                  <c:v>0.4</c:v>
                </c:pt>
                <c:pt idx="59">
                  <c:v>0.4</c:v>
                </c:pt>
                <c:pt idx="60">
                  <c:v>0.4</c:v>
                </c:pt>
                <c:pt idx="61">
                  <c:v>0.39937500000000004</c:v>
                </c:pt>
                <c:pt idx="62">
                  <c:v>0.3962500000000001</c:v>
                </c:pt>
                <c:pt idx="63">
                  <c:v>0.39</c:v>
                </c:pt>
                <c:pt idx="64">
                  <c:v>0.38312499999999994</c:v>
                </c:pt>
                <c:pt idx="65">
                  <c:v>0.37750000000000006</c:v>
                </c:pt>
                <c:pt idx="66">
                  <c:v>0.37375000000000003</c:v>
                </c:pt>
                <c:pt idx="67">
                  <c:v>0.37374999999999997</c:v>
                </c:pt>
                <c:pt idx="68">
                  <c:v>0.37687499999999996</c:v>
                </c:pt>
                <c:pt idx="69">
                  <c:v>0.37937500000000002</c:v>
                </c:pt>
                <c:pt idx="70">
                  <c:v>0.38</c:v>
                </c:pt>
                <c:pt idx="71">
                  <c:v>0.38062500000000005</c:v>
                </c:pt>
                <c:pt idx="72">
                  <c:v>0.38312500000000005</c:v>
                </c:pt>
                <c:pt idx="73">
                  <c:v>0.38687500000000008</c:v>
                </c:pt>
                <c:pt idx="74">
                  <c:v>0.38937500000000003</c:v>
                </c:pt>
                <c:pt idx="75">
                  <c:v>0.39</c:v>
                </c:pt>
                <c:pt idx="76">
                  <c:v>0.38937499999999997</c:v>
                </c:pt>
                <c:pt idx="77">
                  <c:v>0.38687499999999997</c:v>
                </c:pt>
                <c:pt idx="78">
                  <c:v>0.38312499999999994</c:v>
                </c:pt>
                <c:pt idx="79">
                  <c:v>0.38062499999999999</c:v>
                </c:pt>
                <c:pt idx="80">
                  <c:v>0.38</c:v>
                </c:pt>
                <c:pt idx="81">
                  <c:v>0.38062500000000005</c:v>
                </c:pt>
                <c:pt idx="82">
                  <c:v>0.38312500000000005</c:v>
                </c:pt>
                <c:pt idx="83">
                  <c:v>0.38750000000000007</c:v>
                </c:pt>
                <c:pt idx="84">
                  <c:v>0.39187499999999997</c:v>
                </c:pt>
                <c:pt idx="85">
                  <c:v>0.39375000000000004</c:v>
                </c:pt>
                <c:pt idx="86">
                  <c:v>0.39187500000000003</c:v>
                </c:pt>
                <c:pt idx="87">
                  <c:v>0.38749999999999996</c:v>
                </c:pt>
                <c:pt idx="88">
                  <c:v>0.38312499999999994</c:v>
                </c:pt>
                <c:pt idx="89">
                  <c:v>0.38062499999999999</c:v>
                </c:pt>
                <c:pt idx="90">
                  <c:v>0.38</c:v>
                </c:pt>
                <c:pt idx="91">
                  <c:v>0.38</c:v>
                </c:pt>
                <c:pt idx="92">
                  <c:v>0.38062500000000005</c:v>
                </c:pt>
                <c:pt idx="93">
                  <c:v>0.38312500000000005</c:v>
                </c:pt>
                <c:pt idx="94">
                  <c:v>0.38687500000000008</c:v>
                </c:pt>
                <c:pt idx="95">
                  <c:v>0.38937500000000003</c:v>
                </c:pt>
                <c:pt idx="96">
                  <c:v>0.39</c:v>
                </c:pt>
                <c:pt idx="97">
                  <c:v>0.39</c:v>
                </c:pt>
                <c:pt idx="98">
                  <c:v>0.39</c:v>
                </c:pt>
                <c:pt idx="99">
                  <c:v>0.39</c:v>
                </c:pt>
                <c:pt idx="100">
                  <c:v>0.39</c:v>
                </c:pt>
                <c:pt idx="101">
                  <c:v>0.39</c:v>
                </c:pt>
                <c:pt idx="102">
                  <c:v>0.39</c:v>
                </c:pt>
                <c:pt idx="103">
                  <c:v>0.39</c:v>
                </c:pt>
                <c:pt idx="104">
                  <c:v>0.39</c:v>
                </c:pt>
                <c:pt idx="105">
                  <c:v>0.39</c:v>
                </c:pt>
                <c:pt idx="106">
                  <c:v>0.39</c:v>
                </c:pt>
                <c:pt idx="107">
                  <c:v>0.39</c:v>
                </c:pt>
                <c:pt idx="108">
                  <c:v>0.390625</c:v>
                </c:pt>
                <c:pt idx="109">
                  <c:v>0.39312499999999995</c:v>
                </c:pt>
                <c:pt idx="110">
                  <c:v>0.39750000000000002</c:v>
                </c:pt>
                <c:pt idx="111">
                  <c:v>0.40250000000000002</c:v>
                </c:pt>
                <c:pt idx="112">
                  <c:v>0.40687499999999999</c:v>
                </c:pt>
                <c:pt idx="113">
                  <c:v>0.40937499999999999</c:v>
                </c:pt>
                <c:pt idx="114">
                  <c:v>0.41062500000000002</c:v>
                </c:pt>
                <c:pt idx="115">
                  <c:v>0.41312499999999996</c:v>
                </c:pt>
                <c:pt idx="116">
                  <c:v>0.41749999999999998</c:v>
                </c:pt>
                <c:pt idx="117">
                  <c:v>0.42249999999999999</c:v>
                </c:pt>
                <c:pt idx="118">
                  <c:v>0.42687499999999995</c:v>
                </c:pt>
                <c:pt idx="119">
                  <c:v>0.42937500000000001</c:v>
                </c:pt>
                <c:pt idx="120">
                  <c:v>0.43</c:v>
                </c:pt>
                <c:pt idx="121">
                  <c:v>0.43</c:v>
                </c:pt>
                <c:pt idx="122">
                  <c:v>0.43</c:v>
                </c:pt>
                <c:pt idx="123">
                  <c:v>0.43</c:v>
                </c:pt>
                <c:pt idx="124">
                  <c:v>0.43</c:v>
                </c:pt>
                <c:pt idx="125">
                  <c:v>0.43062500000000004</c:v>
                </c:pt>
                <c:pt idx="126">
                  <c:v>0.43312499999999998</c:v>
                </c:pt>
                <c:pt idx="127">
                  <c:v>0.43687500000000001</c:v>
                </c:pt>
                <c:pt idx="128">
                  <c:v>0.43999999999999995</c:v>
                </c:pt>
                <c:pt idx="129">
                  <c:v>0.44312499999999999</c:v>
                </c:pt>
                <c:pt idx="130">
                  <c:v>0.44687499999999997</c:v>
                </c:pt>
                <c:pt idx="131">
                  <c:v>0.45000000000000007</c:v>
                </c:pt>
                <c:pt idx="132">
                  <c:v>0.453125</c:v>
                </c:pt>
                <c:pt idx="133">
                  <c:v>0.45687500000000003</c:v>
                </c:pt>
                <c:pt idx="134">
                  <c:v>0.45999999999999996</c:v>
                </c:pt>
                <c:pt idx="135">
                  <c:v>0.46312500000000001</c:v>
                </c:pt>
                <c:pt idx="136">
                  <c:v>0.46687499999999998</c:v>
                </c:pt>
                <c:pt idx="137">
                  <c:v>0.46937499999999999</c:v>
                </c:pt>
                <c:pt idx="138">
                  <c:v>0.47062499999999996</c:v>
                </c:pt>
                <c:pt idx="139">
                  <c:v>0.47312500000000002</c:v>
                </c:pt>
                <c:pt idx="140">
                  <c:v>0.47687499999999999</c:v>
                </c:pt>
                <c:pt idx="141">
                  <c:v>0.479375</c:v>
                </c:pt>
                <c:pt idx="142">
                  <c:v>0.48062499999999997</c:v>
                </c:pt>
                <c:pt idx="143">
                  <c:v>0.48312499999999997</c:v>
                </c:pt>
                <c:pt idx="144">
                  <c:v>0.486875</c:v>
                </c:pt>
                <c:pt idx="145">
                  <c:v>0.489375</c:v>
                </c:pt>
                <c:pt idx="146">
                  <c:v>0.49062499999999998</c:v>
                </c:pt>
                <c:pt idx="147">
                  <c:v>0.49312500000000004</c:v>
                </c:pt>
                <c:pt idx="148">
                  <c:v>0.4975</c:v>
                </c:pt>
                <c:pt idx="149">
                  <c:v>0.50249999999999995</c:v>
                </c:pt>
                <c:pt idx="150">
                  <c:v>0.50687499999999996</c:v>
                </c:pt>
                <c:pt idx="151">
                  <c:v>0.51</c:v>
                </c:pt>
                <c:pt idx="152">
                  <c:v>0.51312500000000005</c:v>
                </c:pt>
                <c:pt idx="153">
                  <c:v>0.51687499999999997</c:v>
                </c:pt>
                <c:pt idx="154">
                  <c:v>0.51937500000000003</c:v>
                </c:pt>
                <c:pt idx="155">
                  <c:v>0.520625</c:v>
                </c:pt>
                <c:pt idx="156">
                  <c:v>0.52249999999999996</c:v>
                </c:pt>
                <c:pt idx="157">
                  <c:v>0.52374999999999994</c:v>
                </c:pt>
                <c:pt idx="158">
                  <c:v>0.52312499999999995</c:v>
                </c:pt>
                <c:pt idx="159">
                  <c:v>0.52374999999999994</c:v>
                </c:pt>
                <c:pt idx="160">
                  <c:v>0.52750000000000008</c:v>
                </c:pt>
                <c:pt idx="161">
                  <c:v>0.53249999999999997</c:v>
                </c:pt>
                <c:pt idx="162">
                  <c:v>0.53687499999999999</c:v>
                </c:pt>
                <c:pt idx="163">
                  <c:v>0.53937500000000005</c:v>
                </c:pt>
                <c:pt idx="164">
                  <c:v>0.54</c:v>
                </c:pt>
                <c:pt idx="165">
                  <c:v>0.54062500000000002</c:v>
                </c:pt>
                <c:pt idx="166">
                  <c:v>0.54312500000000008</c:v>
                </c:pt>
                <c:pt idx="167">
                  <c:v>0.546875</c:v>
                </c:pt>
                <c:pt idx="168">
                  <c:v>0.55000000000000004</c:v>
                </c:pt>
                <c:pt idx="169">
                  <c:v>0.55312500000000009</c:v>
                </c:pt>
                <c:pt idx="170">
                  <c:v>0.55750000000000011</c:v>
                </c:pt>
                <c:pt idx="171">
                  <c:v>0.5625</c:v>
                </c:pt>
                <c:pt idx="172">
                  <c:v>0.56687500000000002</c:v>
                </c:pt>
                <c:pt idx="173">
                  <c:v>0.56937499999999996</c:v>
                </c:pt>
                <c:pt idx="174">
                  <c:v>0.57062499999999994</c:v>
                </c:pt>
                <c:pt idx="175">
                  <c:v>0.57374999999999998</c:v>
                </c:pt>
                <c:pt idx="176">
                  <c:v>0.57999999999999996</c:v>
                </c:pt>
                <c:pt idx="177">
                  <c:v>0.58687500000000004</c:v>
                </c:pt>
                <c:pt idx="178">
                  <c:v>0.59312500000000001</c:v>
                </c:pt>
                <c:pt idx="179">
                  <c:v>0.6</c:v>
                </c:pt>
                <c:pt idx="180">
                  <c:v>0.60624999999999996</c:v>
                </c:pt>
                <c:pt idx="181">
                  <c:v>0.609375</c:v>
                </c:pt>
                <c:pt idx="182">
                  <c:v>0.61062499999999997</c:v>
                </c:pt>
                <c:pt idx="183">
                  <c:v>0.61312500000000003</c:v>
                </c:pt>
                <c:pt idx="184">
                  <c:v>0.61750000000000005</c:v>
                </c:pt>
                <c:pt idx="185">
                  <c:v>0.62249999999999994</c:v>
                </c:pt>
                <c:pt idx="186">
                  <c:v>0.62687499999999996</c:v>
                </c:pt>
                <c:pt idx="187">
                  <c:v>0.62937500000000002</c:v>
                </c:pt>
                <c:pt idx="188">
                  <c:v>0.63062499999999999</c:v>
                </c:pt>
                <c:pt idx="189">
                  <c:v>0.63312500000000005</c:v>
                </c:pt>
                <c:pt idx="190">
                  <c:v>0.63687500000000008</c:v>
                </c:pt>
                <c:pt idx="191">
                  <c:v>0.64</c:v>
                </c:pt>
                <c:pt idx="192">
                  <c:v>0.64312499999999995</c:v>
                </c:pt>
                <c:pt idx="193">
                  <c:v>0.64687499999999998</c:v>
                </c:pt>
                <c:pt idx="194">
                  <c:v>0.64937500000000004</c:v>
                </c:pt>
                <c:pt idx="195">
                  <c:v>0.65</c:v>
                </c:pt>
                <c:pt idx="196">
                  <c:v>0.65</c:v>
                </c:pt>
                <c:pt idx="197">
                  <c:v>0.65062500000000001</c:v>
                </c:pt>
                <c:pt idx="198">
                  <c:v>0.65312500000000007</c:v>
                </c:pt>
                <c:pt idx="199">
                  <c:v>0.6568750000000001</c:v>
                </c:pt>
                <c:pt idx="200">
                  <c:v>0.65937500000000004</c:v>
                </c:pt>
                <c:pt idx="201">
                  <c:v>0.66</c:v>
                </c:pt>
                <c:pt idx="202">
                  <c:v>0.66</c:v>
                </c:pt>
                <c:pt idx="203">
                  <c:v>0.66062500000000002</c:v>
                </c:pt>
                <c:pt idx="204">
                  <c:v>0.66312499999999996</c:v>
                </c:pt>
                <c:pt idx="205">
                  <c:v>0.666875</c:v>
                </c:pt>
                <c:pt idx="206">
                  <c:v>0.66937500000000005</c:v>
                </c:pt>
                <c:pt idx="207">
                  <c:v>0.67</c:v>
                </c:pt>
                <c:pt idx="208">
                  <c:v>0.67062500000000003</c:v>
                </c:pt>
                <c:pt idx="209">
                  <c:v>0.67312500000000008</c:v>
                </c:pt>
                <c:pt idx="210">
                  <c:v>0.67687500000000012</c:v>
                </c:pt>
                <c:pt idx="211">
                  <c:v>0.67937500000000006</c:v>
                </c:pt>
                <c:pt idx="212">
                  <c:v>0.68</c:v>
                </c:pt>
                <c:pt idx="213">
                  <c:v>0.68062500000000004</c:v>
                </c:pt>
                <c:pt idx="214">
                  <c:v>0.68312499999999998</c:v>
                </c:pt>
                <c:pt idx="215">
                  <c:v>0.6875</c:v>
                </c:pt>
                <c:pt idx="216">
                  <c:v>0.69249999999999989</c:v>
                </c:pt>
                <c:pt idx="217">
                  <c:v>0.69750000000000001</c:v>
                </c:pt>
                <c:pt idx="218">
                  <c:v>0.70250000000000001</c:v>
                </c:pt>
                <c:pt idx="219">
                  <c:v>0.70749999999999991</c:v>
                </c:pt>
                <c:pt idx="220">
                  <c:v>0.71249999999999991</c:v>
                </c:pt>
                <c:pt idx="221">
                  <c:v>0.71750000000000003</c:v>
                </c:pt>
                <c:pt idx="222">
                  <c:v>0.72250000000000003</c:v>
                </c:pt>
                <c:pt idx="223">
                  <c:v>0.72749999999999992</c:v>
                </c:pt>
                <c:pt idx="224">
                  <c:v>0.73312500000000003</c:v>
                </c:pt>
                <c:pt idx="225">
                  <c:v>0.74</c:v>
                </c:pt>
                <c:pt idx="226">
                  <c:v>0.74687500000000007</c:v>
                </c:pt>
                <c:pt idx="227">
                  <c:v>0.75312500000000004</c:v>
                </c:pt>
                <c:pt idx="228">
                  <c:v>0.76</c:v>
                </c:pt>
                <c:pt idx="229">
                  <c:v>0.76687499999999997</c:v>
                </c:pt>
                <c:pt idx="230">
                  <c:v>0.77312500000000006</c:v>
                </c:pt>
                <c:pt idx="231">
                  <c:v>0.78062500000000001</c:v>
                </c:pt>
                <c:pt idx="232">
                  <c:v>0.79</c:v>
                </c:pt>
                <c:pt idx="233">
                  <c:v>0.8</c:v>
                </c:pt>
                <c:pt idx="234">
                  <c:v>0.81</c:v>
                </c:pt>
                <c:pt idx="235">
                  <c:v>0.82000000000000006</c:v>
                </c:pt>
                <c:pt idx="236">
                  <c:v>0.83</c:v>
                </c:pt>
                <c:pt idx="237">
                  <c:v>0.84</c:v>
                </c:pt>
                <c:pt idx="238">
                  <c:v>0.85062499999999996</c:v>
                </c:pt>
                <c:pt idx="239">
                  <c:v>0.86312499999999992</c:v>
                </c:pt>
                <c:pt idx="240">
                  <c:v>0.87750000000000006</c:v>
                </c:pt>
                <c:pt idx="241">
                  <c:v>0.89250000000000007</c:v>
                </c:pt>
                <c:pt idx="242">
                  <c:v>0.90687499999999999</c:v>
                </c:pt>
                <c:pt idx="243">
                  <c:v>0.92</c:v>
                </c:pt>
                <c:pt idx="244">
                  <c:v>0.93375000000000008</c:v>
                </c:pt>
                <c:pt idx="245">
                  <c:v>0.95062500000000005</c:v>
                </c:pt>
                <c:pt idx="246">
                  <c:v>0.97</c:v>
                </c:pt>
                <c:pt idx="247">
                  <c:v>0.99</c:v>
                </c:pt>
                <c:pt idx="248">
                  <c:v>1.01</c:v>
                </c:pt>
                <c:pt idx="249">
                  <c:v>1.03</c:v>
                </c:pt>
                <c:pt idx="250">
                  <c:v>1.05</c:v>
                </c:pt>
                <c:pt idx="251">
                  <c:v>1.07</c:v>
                </c:pt>
                <c:pt idx="252">
                  <c:v>1.0900000000000001</c:v>
                </c:pt>
                <c:pt idx="253">
                  <c:v>1.1106250000000002</c:v>
                </c:pt>
                <c:pt idx="254">
                  <c:v>1.1331249999999999</c:v>
                </c:pt>
                <c:pt idx="255">
                  <c:v>1.1568749999999999</c:v>
                </c:pt>
                <c:pt idx="256">
                  <c:v>1.1800000000000002</c:v>
                </c:pt>
                <c:pt idx="257">
                  <c:v>1.203125</c:v>
                </c:pt>
                <c:pt idx="258">
                  <c:v>1.2275</c:v>
                </c:pt>
                <c:pt idx="259">
                  <c:v>1.253125</c:v>
                </c:pt>
                <c:pt idx="260">
                  <c:v>1.2806250000000001</c:v>
                </c:pt>
                <c:pt idx="261">
                  <c:v>1.31</c:v>
                </c:pt>
                <c:pt idx="262">
                  <c:v>1.34</c:v>
                </c:pt>
                <c:pt idx="263">
                  <c:v>1.37</c:v>
                </c:pt>
                <c:pt idx="264">
                  <c:v>1.400625</c:v>
                </c:pt>
                <c:pt idx="265">
                  <c:v>1.433125</c:v>
                </c:pt>
                <c:pt idx="266">
                  <c:v>1.4668749999999999</c:v>
                </c:pt>
                <c:pt idx="267">
                  <c:v>1.4993750000000001</c:v>
                </c:pt>
                <c:pt idx="268">
                  <c:v>1.5306250000000001</c:v>
                </c:pt>
                <c:pt idx="269">
                  <c:v>1.56375</c:v>
                </c:pt>
                <c:pt idx="270">
                  <c:v>1.6012499999999998</c:v>
                </c:pt>
                <c:pt idx="271">
                  <c:v>1.6431249999999999</c:v>
                </c:pt>
                <c:pt idx="272">
                  <c:v>1.6875</c:v>
                </c:pt>
                <c:pt idx="273">
                  <c:v>1.733125</c:v>
                </c:pt>
                <c:pt idx="274">
                  <c:v>1.7806250000000001</c:v>
                </c:pt>
                <c:pt idx="275">
                  <c:v>1.83</c:v>
                </c:pt>
                <c:pt idx="276">
                  <c:v>1.88</c:v>
                </c:pt>
                <c:pt idx="277">
                  <c:v>1.930625</c:v>
                </c:pt>
                <c:pt idx="278">
                  <c:v>1.9837499999999999</c:v>
                </c:pt>
                <c:pt idx="279">
                  <c:v>2.0406249999999999</c:v>
                </c:pt>
                <c:pt idx="280">
                  <c:v>2.1</c:v>
                </c:pt>
                <c:pt idx="281">
                  <c:v>2.160625</c:v>
                </c:pt>
                <c:pt idx="282">
                  <c:v>2.223125</c:v>
                </c:pt>
                <c:pt idx="283">
                  <c:v>2.2875000000000001</c:v>
                </c:pt>
                <c:pt idx="284">
                  <c:v>2.3537499999999998</c:v>
                </c:pt>
                <c:pt idx="285">
                  <c:v>2.4243749999999999</c:v>
                </c:pt>
                <c:pt idx="286">
                  <c:v>2.5006249999999999</c:v>
                </c:pt>
                <c:pt idx="287">
                  <c:v>2.58</c:v>
                </c:pt>
                <c:pt idx="288">
                  <c:v>2.660625</c:v>
                </c:pt>
                <c:pt idx="289">
                  <c:v>2.7437499999999999</c:v>
                </c:pt>
                <c:pt idx="290">
                  <c:v>2.8306249999999999</c:v>
                </c:pt>
                <c:pt idx="291">
                  <c:v>2.9206249999999998</c:v>
                </c:pt>
                <c:pt idx="292">
                  <c:v>3.0137499999999999</c:v>
                </c:pt>
                <c:pt idx="293">
                  <c:v>3.1112500000000001</c:v>
                </c:pt>
                <c:pt idx="294">
                  <c:v>3.2131249999999998</c:v>
                </c:pt>
                <c:pt idx="295">
                  <c:v>3.3174999999999999</c:v>
                </c:pt>
                <c:pt idx="296">
                  <c:v>3.4237500000000001</c:v>
                </c:pt>
                <c:pt idx="297">
                  <c:v>3.5350000000000001</c:v>
                </c:pt>
                <c:pt idx="298">
                  <c:v>3.6543749999999999</c:v>
                </c:pt>
                <c:pt idx="299">
                  <c:v>3.7806249999999997</c:v>
                </c:pt>
                <c:pt idx="300">
                  <c:v>3.9112499999999999</c:v>
                </c:pt>
                <c:pt idx="301">
                  <c:v>4.0481250000000006</c:v>
                </c:pt>
                <c:pt idx="302">
                  <c:v>4.1950000000000003</c:v>
                </c:pt>
                <c:pt idx="303">
                  <c:v>4.3512500000000003</c:v>
                </c:pt>
                <c:pt idx="304">
                  <c:v>4.5149999999999997</c:v>
                </c:pt>
                <c:pt idx="305">
                  <c:v>4.6887499999999998</c:v>
                </c:pt>
                <c:pt idx="306">
                  <c:v>4.875</c:v>
                </c:pt>
                <c:pt idx="307">
                  <c:v>5.0718750000000004</c:v>
                </c:pt>
                <c:pt idx="308">
                  <c:v>5.2774999999999999</c:v>
                </c:pt>
                <c:pt idx="309">
                  <c:v>5.4918750000000003</c:v>
                </c:pt>
                <c:pt idx="310">
                  <c:v>5.7143749999999995</c:v>
                </c:pt>
                <c:pt idx="311">
                  <c:v>5.9450000000000003</c:v>
                </c:pt>
                <c:pt idx="312">
                  <c:v>6.1850000000000005</c:v>
                </c:pt>
                <c:pt idx="313">
                  <c:v>6.4350000000000005</c:v>
                </c:pt>
                <c:pt idx="314">
                  <c:v>6.6956250000000006</c:v>
                </c:pt>
                <c:pt idx="315">
                  <c:v>6.9687500000000009</c:v>
                </c:pt>
                <c:pt idx="316">
                  <c:v>7.2556250000000002</c:v>
                </c:pt>
                <c:pt idx="317">
                  <c:v>7.5556250000000009</c:v>
                </c:pt>
                <c:pt idx="318">
                  <c:v>7.8687499999999995</c:v>
                </c:pt>
                <c:pt idx="319">
                  <c:v>8.1968750000000004</c:v>
                </c:pt>
                <c:pt idx="320">
                  <c:v>8.5425000000000004</c:v>
                </c:pt>
                <c:pt idx="321">
                  <c:v>8.9068749999999994</c:v>
                </c:pt>
                <c:pt idx="322">
                  <c:v>9.2893749999999997</c:v>
                </c:pt>
                <c:pt idx="323">
                  <c:v>9.6900000000000013</c:v>
                </c:pt>
                <c:pt idx="324">
                  <c:v>10.110000000000001</c:v>
                </c:pt>
                <c:pt idx="325">
                  <c:v>10.550625</c:v>
                </c:pt>
                <c:pt idx="326">
                  <c:v>11.013750000000002</c:v>
                </c:pt>
                <c:pt idx="327">
                  <c:v>11.500625000000001</c:v>
                </c:pt>
                <c:pt idx="328">
                  <c:v>12.010625000000001</c:v>
                </c:pt>
                <c:pt idx="329">
                  <c:v>12.543750000000001</c:v>
                </c:pt>
                <c:pt idx="330">
                  <c:v>13.101250000000002</c:v>
                </c:pt>
                <c:pt idx="331">
                  <c:v>13.684375000000001</c:v>
                </c:pt>
                <c:pt idx="332">
                  <c:v>14.294999999999998</c:v>
                </c:pt>
                <c:pt idx="333">
                  <c:v>14.935625</c:v>
                </c:pt>
                <c:pt idx="334">
                  <c:v>15.609375</c:v>
                </c:pt>
                <c:pt idx="335">
                  <c:v>16.319375000000001</c:v>
                </c:pt>
                <c:pt idx="336">
                  <c:v>17.066249999999997</c:v>
                </c:pt>
                <c:pt idx="337">
                  <c:v>17.848749999999999</c:v>
                </c:pt>
                <c:pt idx="338">
                  <c:v>18.664999999999999</c:v>
                </c:pt>
                <c:pt idx="339">
                  <c:v>19.51125</c:v>
                </c:pt>
                <c:pt idx="340">
                  <c:v>20.383749999999999</c:v>
                </c:pt>
                <c:pt idx="341">
                  <c:v>21.280625000000001</c:v>
                </c:pt>
                <c:pt idx="342">
                  <c:v>22.198749999999997</c:v>
                </c:pt>
                <c:pt idx="343">
                  <c:v>23.131250000000001</c:v>
                </c:pt>
                <c:pt idx="344">
                  <c:v>24.070625000000003</c:v>
                </c:pt>
                <c:pt idx="345">
                  <c:v>25.013750000000002</c:v>
                </c:pt>
                <c:pt idx="346">
                  <c:v>25.960625</c:v>
                </c:pt>
                <c:pt idx="347">
                  <c:v>26.91</c:v>
                </c:pt>
                <c:pt idx="348">
                  <c:v>27.858124999999998</c:v>
                </c:pt>
                <c:pt idx="349">
                  <c:v>28.796250000000001</c:v>
                </c:pt>
                <c:pt idx="350">
                  <c:v>29.709999999999997</c:v>
                </c:pt>
                <c:pt idx="351">
                  <c:v>30.586874999999999</c:v>
                </c:pt>
                <c:pt idx="352">
                  <c:v>31.423125000000002</c:v>
                </c:pt>
                <c:pt idx="353">
                  <c:v>32.221875000000004</c:v>
                </c:pt>
                <c:pt idx="354">
                  <c:v>32.995000000000005</c:v>
                </c:pt>
                <c:pt idx="355">
                  <c:v>33.786250000000003</c:v>
                </c:pt>
                <c:pt idx="356">
                  <c:v>34.713750000000005</c:v>
                </c:pt>
                <c:pt idx="357">
                  <c:v>36.013750000000002</c:v>
                </c:pt>
                <c:pt idx="358">
                  <c:v>38.039375</c:v>
                </c:pt>
                <c:pt idx="359">
                  <c:v>41.136249999999997</c:v>
                </c:pt>
                <c:pt idx="360">
                  <c:v>45.392499999999998</c:v>
                </c:pt>
                <c:pt idx="361">
                  <c:v>50.450624999999995</c:v>
                </c:pt>
                <c:pt idx="362">
                  <c:v>55.616250000000001</c:v>
                </c:pt>
                <c:pt idx="363">
                  <c:v>60.228124999999999</c:v>
                </c:pt>
                <c:pt idx="364">
                  <c:v>63.947500000000005</c:v>
                </c:pt>
                <c:pt idx="365">
                  <c:v>66.75437500000001</c:v>
                </c:pt>
                <c:pt idx="366">
                  <c:v>68.798124999999999</c:v>
                </c:pt>
                <c:pt idx="367">
                  <c:v>70.257499999999993</c:v>
                </c:pt>
                <c:pt idx="368">
                  <c:v>71.249375000000001</c:v>
                </c:pt>
                <c:pt idx="369">
                  <c:v>71.832499999999996</c:v>
                </c:pt>
                <c:pt idx="370">
                  <c:v>72.051249999999996</c:v>
                </c:pt>
                <c:pt idx="371">
                  <c:v>71.937499999999986</c:v>
                </c:pt>
                <c:pt idx="372">
                  <c:v>71.506249999999994</c:v>
                </c:pt>
                <c:pt idx="373">
                  <c:v>70.775624999999991</c:v>
                </c:pt>
                <c:pt idx="374">
                  <c:v>69.78</c:v>
                </c:pt>
                <c:pt idx="375">
                  <c:v>68.564374999999998</c:v>
                </c:pt>
                <c:pt idx="376">
                  <c:v>67.174999999999997</c:v>
                </c:pt>
                <c:pt idx="377">
                  <c:v>65.654375000000002</c:v>
                </c:pt>
                <c:pt idx="378">
                  <c:v>64.039374999999993</c:v>
                </c:pt>
                <c:pt idx="379">
                  <c:v>62.359375</c:v>
                </c:pt>
                <c:pt idx="380">
                  <c:v>60.635625000000005</c:v>
                </c:pt>
                <c:pt idx="381">
                  <c:v>58.884375000000006</c:v>
                </c:pt>
                <c:pt idx="382">
                  <c:v>57.119374999999998</c:v>
                </c:pt>
                <c:pt idx="383">
                  <c:v>55.350624999999994</c:v>
                </c:pt>
                <c:pt idx="384">
                  <c:v>53.584374999999994</c:v>
                </c:pt>
                <c:pt idx="385">
                  <c:v>51.825625000000002</c:v>
                </c:pt>
                <c:pt idx="386">
                  <c:v>50.08</c:v>
                </c:pt>
                <c:pt idx="387">
                  <c:v>48.354999999999997</c:v>
                </c:pt>
                <c:pt idx="388">
                  <c:v>46.659374999999997</c:v>
                </c:pt>
                <c:pt idx="389">
                  <c:v>45.001249999999999</c:v>
                </c:pt>
                <c:pt idx="390">
                  <c:v>43.388125000000002</c:v>
                </c:pt>
                <c:pt idx="391">
                  <c:v>41.826875000000001</c:v>
                </c:pt>
                <c:pt idx="392">
                  <c:v>40.322499999999998</c:v>
                </c:pt>
                <c:pt idx="393">
                  <c:v>38.878124999999997</c:v>
                </c:pt>
                <c:pt idx="394">
                  <c:v>37.496875000000003</c:v>
                </c:pt>
                <c:pt idx="395">
                  <c:v>36.181249999999999</c:v>
                </c:pt>
                <c:pt idx="396">
                  <c:v>34.930624999999999</c:v>
                </c:pt>
                <c:pt idx="397">
                  <c:v>33.7425</c:v>
                </c:pt>
                <c:pt idx="398">
                  <c:v>32.612500000000004</c:v>
                </c:pt>
                <c:pt idx="399">
                  <c:v>31.533125000000002</c:v>
                </c:pt>
                <c:pt idx="400">
                  <c:v>30.49625</c:v>
                </c:pt>
                <c:pt idx="401">
                  <c:v>29.495000000000001</c:v>
                </c:pt>
                <c:pt idx="402">
                  <c:v>28.524374999999999</c:v>
                </c:pt>
                <c:pt idx="403">
                  <c:v>27.581250000000001</c:v>
                </c:pt>
                <c:pt idx="404">
                  <c:v>26.665000000000003</c:v>
                </c:pt>
                <c:pt idx="405">
                  <c:v>25.778125000000003</c:v>
                </c:pt>
                <c:pt idx="406">
                  <c:v>24.922499999999999</c:v>
                </c:pt>
                <c:pt idx="407">
                  <c:v>24.0975</c:v>
                </c:pt>
                <c:pt idx="408">
                  <c:v>23.301874999999999</c:v>
                </c:pt>
                <c:pt idx="409">
                  <c:v>22.533749999999998</c:v>
                </c:pt>
                <c:pt idx="410">
                  <c:v>21.791874999999997</c:v>
                </c:pt>
                <c:pt idx="411">
                  <c:v>21.077500000000001</c:v>
                </c:pt>
                <c:pt idx="412">
                  <c:v>20.391874999999999</c:v>
                </c:pt>
                <c:pt idx="413">
                  <c:v>19.733750000000001</c:v>
                </c:pt>
                <c:pt idx="414">
                  <c:v>19.100625000000001</c:v>
                </c:pt>
                <c:pt idx="415">
                  <c:v>18.490625000000001</c:v>
                </c:pt>
                <c:pt idx="416">
                  <c:v>17.904375000000002</c:v>
                </c:pt>
                <c:pt idx="417">
                  <c:v>17.34375</c:v>
                </c:pt>
                <c:pt idx="418">
                  <c:v>16.807500000000001</c:v>
                </c:pt>
                <c:pt idx="419">
                  <c:v>16.2925</c:v>
                </c:pt>
                <c:pt idx="420">
                  <c:v>15.796875</c:v>
                </c:pt>
                <c:pt idx="421">
                  <c:v>15.31875</c:v>
                </c:pt>
                <c:pt idx="422">
                  <c:v>14.856249999999999</c:v>
                </c:pt>
                <c:pt idx="423">
                  <c:v>14.409374999999999</c:v>
                </c:pt>
                <c:pt idx="424">
                  <c:v>13.979375000000001</c:v>
                </c:pt>
                <c:pt idx="425">
                  <c:v>13.56625</c:v>
                </c:pt>
                <c:pt idx="426">
                  <c:v>13.169374999999999</c:v>
                </c:pt>
                <c:pt idx="427">
                  <c:v>12.78875</c:v>
                </c:pt>
                <c:pt idx="428">
                  <c:v>12.422499999999999</c:v>
                </c:pt>
                <c:pt idx="429">
                  <c:v>12.068124999999998</c:v>
                </c:pt>
                <c:pt idx="430">
                  <c:v>11.725624999999999</c:v>
                </c:pt>
                <c:pt idx="431">
                  <c:v>11.395</c:v>
                </c:pt>
                <c:pt idx="432">
                  <c:v>11.075000000000001</c:v>
                </c:pt>
                <c:pt idx="433">
                  <c:v>10.765625</c:v>
                </c:pt>
                <c:pt idx="434">
                  <c:v>10.468125000000001</c:v>
                </c:pt>
                <c:pt idx="435">
                  <c:v>10.181875</c:v>
                </c:pt>
                <c:pt idx="436">
                  <c:v>9.9043749999999999</c:v>
                </c:pt>
                <c:pt idx="437">
                  <c:v>9.6349999999999998</c:v>
                </c:pt>
                <c:pt idx="438">
                  <c:v>9.375</c:v>
                </c:pt>
                <c:pt idx="439">
                  <c:v>9.125</c:v>
                </c:pt>
                <c:pt idx="440">
                  <c:v>8.8850000000000016</c:v>
                </c:pt>
                <c:pt idx="441">
                  <c:v>8.6543749999999999</c:v>
                </c:pt>
                <c:pt idx="442">
                  <c:v>8.4312500000000004</c:v>
                </c:pt>
                <c:pt idx="443">
                  <c:v>8.2143750000000004</c:v>
                </c:pt>
                <c:pt idx="444">
                  <c:v>8.0050000000000008</c:v>
                </c:pt>
                <c:pt idx="445">
                  <c:v>7.8043750000000003</c:v>
                </c:pt>
                <c:pt idx="446">
                  <c:v>7.6112500000000001</c:v>
                </c:pt>
                <c:pt idx="447">
                  <c:v>7.4243749999999995</c:v>
                </c:pt>
                <c:pt idx="448">
                  <c:v>7.2450000000000001</c:v>
                </c:pt>
                <c:pt idx="449">
                  <c:v>7.0743750000000007</c:v>
                </c:pt>
                <c:pt idx="450">
                  <c:v>6.9112500000000008</c:v>
                </c:pt>
                <c:pt idx="451">
                  <c:v>6.7543749999999996</c:v>
                </c:pt>
                <c:pt idx="452">
                  <c:v>6.6043750000000001</c:v>
                </c:pt>
                <c:pt idx="453">
                  <c:v>6.4612500000000006</c:v>
                </c:pt>
                <c:pt idx="454">
                  <c:v>6.3237500000000004</c:v>
                </c:pt>
                <c:pt idx="455">
                  <c:v>6.1912500000000001</c:v>
                </c:pt>
                <c:pt idx="456">
                  <c:v>6.0637500000000006</c:v>
                </c:pt>
                <c:pt idx="457">
                  <c:v>5.9406250000000007</c:v>
                </c:pt>
                <c:pt idx="458">
                  <c:v>5.8206250000000006</c:v>
                </c:pt>
                <c:pt idx="459">
                  <c:v>5.7037500000000003</c:v>
                </c:pt>
                <c:pt idx="460">
                  <c:v>5.5906250000000002</c:v>
                </c:pt>
                <c:pt idx="461">
                  <c:v>5.4806249999999999</c:v>
                </c:pt>
                <c:pt idx="462">
                  <c:v>5.3743750000000006</c:v>
                </c:pt>
                <c:pt idx="463">
                  <c:v>5.2737499999999997</c:v>
                </c:pt>
                <c:pt idx="464">
                  <c:v>5.1775000000000002</c:v>
                </c:pt>
                <c:pt idx="465">
                  <c:v>5.0837500000000002</c:v>
                </c:pt>
                <c:pt idx="466">
                  <c:v>4.9943749999999998</c:v>
                </c:pt>
                <c:pt idx="467">
                  <c:v>4.9106249999999996</c:v>
                </c:pt>
                <c:pt idx="468">
                  <c:v>4.83</c:v>
                </c:pt>
                <c:pt idx="469">
                  <c:v>4.7506249999999994</c:v>
                </c:pt>
                <c:pt idx="470">
                  <c:v>4.6737500000000001</c:v>
                </c:pt>
                <c:pt idx="471">
                  <c:v>4.600625</c:v>
                </c:pt>
                <c:pt idx="472">
                  <c:v>4.53</c:v>
                </c:pt>
                <c:pt idx="473">
                  <c:v>4.4606250000000003</c:v>
                </c:pt>
                <c:pt idx="474">
                  <c:v>4.3937500000000007</c:v>
                </c:pt>
                <c:pt idx="475">
                  <c:v>4.3312499999999998</c:v>
                </c:pt>
                <c:pt idx="476">
                  <c:v>4.2731250000000003</c:v>
                </c:pt>
                <c:pt idx="477">
                  <c:v>4.2174999999999994</c:v>
                </c:pt>
                <c:pt idx="478">
                  <c:v>4.163125</c:v>
                </c:pt>
                <c:pt idx="479">
                  <c:v>4.1106250000000006</c:v>
                </c:pt>
                <c:pt idx="480">
                  <c:v>4.0600000000000005</c:v>
                </c:pt>
                <c:pt idx="481">
                  <c:v>4.01</c:v>
                </c:pt>
                <c:pt idx="482">
                  <c:v>3.9606250000000003</c:v>
                </c:pt>
                <c:pt idx="483">
                  <c:v>3.9137500000000003</c:v>
                </c:pt>
                <c:pt idx="484">
                  <c:v>3.87</c:v>
                </c:pt>
                <c:pt idx="485">
                  <c:v>3.8268750000000002</c:v>
                </c:pt>
                <c:pt idx="486">
                  <c:v>3.7831250000000001</c:v>
                </c:pt>
                <c:pt idx="487">
                  <c:v>3.7406250000000005</c:v>
                </c:pt>
                <c:pt idx="488">
                  <c:v>3.7</c:v>
                </c:pt>
                <c:pt idx="489">
                  <c:v>3.660625</c:v>
                </c:pt>
                <c:pt idx="490">
                  <c:v>3.6225000000000005</c:v>
                </c:pt>
                <c:pt idx="491">
                  <c:v>3.5837500000000002</c:v>
                </c:pt>
                <c:pt idx="492">
                  <c:v>3.5431249999999999</c:v>
                </c:pt>
                <c:pt idx="493">
                  <c:v>3.5049999999999999</c:v>
                </c:pt>
                <c:pt idx="494">
                  <c:v>3.4737499999999999</c:v>
                </c:pt>
                <c:pt idx="495">
                  <c:v>3.44625</c:v>
                </c:pt>
                <c:pt idx="496">
                  <c:v>3.4162499999999998</c:v>
                </c:pt>
                <c:pt idx="497">
                  <c:v>3.3831249999999997</c:v>
                </c:pt>
                <c:pt idx="498">
                  <c:v>3.3499999999999996</c:v>
                </c:pt>
                <c:pt idx="499">
                  <c:v>3.3168749999999996</c:v>
                </c:pt>
                <c:pt idx="500">
                  <c:v>3.2837499999999999</c:v>
                </c:pt>
                <c:pt idx="501">
                  <c:v>3.254375</c:v>
                </c:pt>
                <c:pt idx="502">
                  <c:v>3.23</c:v>
                </c:pt>
                <c:pt idx="503">
                  <c:v>3.2062499999999998</c:v>
                </c:pt>
                <c:pt idx="504">
                  <c:v>3.18</c:v>
                </c:pt>
                <c:pt idx="505">
                  <c:v>3.1537499999999996</c:v>
                </c:pt>
                <c:pt idx="506">
                  <c:v>3.13</c:v>
                </c:pt>
                <c:pt idx="507">
                  <c:v>3.1068749999999996</c:v>
                </c:pt>
                <c:pt idx="508">
                  <c:v>3.0825</c:v>
                </c:pt>
                <c:pt idx="509">
                  <c:v>3.0568749999999998</c:v>
                </c:pt>
                <c:pt idx="510">
                  <c:v>3.0293749999999999</c:v>
                </c:pt>
                <c:pt idx="511">
                  <c:v>3.0006249999999999</c:v>
                </c:pt>
                <c:pt idx="512">
                  <c:v>2.973125</c:v>
                </c:pt>
                <c:pt idx="513">
                  <c:v>2.9468749999999999</c:v>
                </c:pt>
                <c:pt idx="514">
                  <c:v>2.92</c:v>
                </c:pt>
                <c:pt idx="515">
                  <c:v>2.8931249999999999</c:v>
                </c:pt>
                <c:pt idx="516">
                  <c:v>2.8675000000000006</c:v>
                </c:pt>
                <c:pt idx="517">
                  <c:v>2.8431250000000001</c:v>
                </c:pt>
                <c:pt idx="518">
                  <c:v>2.8200000000000003</c:v>
                </c:pt>
                <c:pt idx="519">
                  <c:v>2.796875</c:v>
                </c:pt>
                <c:pt idx="520">
                  <c:v>2.7731249999999998</c:v>
                </c:pt>
                <c:pt idx="521">
                  <c:v>2.75</c:v>
                </c:pt>
                <c:pt idx="522">
                  <c:v>2.7268750000000002</c:v>
                </c:pt>
                <c:pt idx="523">
                  <c:v>2.7025000000000001</c:v>
                </c:pt>
                <c:pt idx="524">
                  <c:v>2.6775000000000002</c:v>
                </c:pt>
                <c:pt idx="525">
                  <c:v>2.6524999999999999</c:v>
                </c:pt>
                <c:pt idx="526">
                  <c:v>2.6274999999999999</c:v>
                </c:pt>
                <c:pt idx="527">
                  <c:v>2.6031249999999999</c:v>
                </c:pt>
                <c:pt idx="528">
                  <c:v>2.5806249999999999</c:v>
                </c:pt>
                <c:pt idx="529">
                  <c:v>2.5593750000000002</c:v>
                </c:pt>
                <c:pt idx="530">
                  <c:v>2.5368750000000002</c:v>
                </c:pt>
                <c:pt idx="531">
                  <c:v>2.5131250000000001</c:v>
                </c:pt>
                <c:pt idx="532">
                  <c:v>2.4900000000000002</c:v>
                </c:pt>
                <c:pt idx="533">
                  <c:v>2.4668749999999999</c:v>
                </c:pt>
                <c:pt idx="534">
                  <c:v>2.4424999999999999</c:v>
                </c:pt>
                <c:pt idx="535">
                  <c:v>2.4175</c:v>
                </c:pt>
                <c:pt idx="536">
                  <c:v>2.3925000000000001</c:v>
                </c:pt>
                <c:pt idx="537">
                  <c:v>2.3668750000000003</c:v>
                </c:pt>
                <c:pt idx="538">
                  <c:v>2.339375</c:v>
                </c:pt>
                <c:pt idx="539">
                  <c:v>2.31</c:v>
                </c:pt>
                <c:pt idx="540">
                  <c:v>2.2799999999999998</c:v>
                </c:pt>
                <c:pt idx="541">
                  <c:v>2.25</c:v>
                </c:pt>
                <c:pt idx="542">
                  <c:v>2.2200000000000002</c:v>
                </c:pt>
                <c:pt idx="543">
                  <c:v>2.19</c:v>
                </c:pt>
                <c:pt idx="544">
                  <c:v>2.16</c:v>
                </c:pt>
                <c:pt idx="545">
                  <c:v>2.13</c:v>
                </c:pt>
                <c:pt idx="546">
                  <c:v>2.1</c:v>
                </c:pt>
                <c:pt idx="547">
                  <c:v>2.0700000000000003</c:v>
                </c:pt>
                <c:pt idx="548">
                  <c:v>2.0393750000000002</c:v>
                </c:pt>
                <c:pt idx="549">
                  <c:v>2.006875</c:v>
                </c:pt>
                <c:pt idx="550">
                  <c:v>1.9731249999999996</c:v>
                </c:pt>
                <c:pt idx="551">
                  <c:v>1.9406249999999998</c:v>
                </c:pt>
                <c:pt idx="552">
                  <c:v>1.9093749999999998</c:v>
                </c:pt>
                <c:pt idx="553">
                  <c:v>1.8768750000000001</c:v>
                </c:pt>
                <c:pt idx="554">
                  <c:v>1.8431250000000001</c:v>
                </c:pt>
                <c:pt idx="555">
                  <c:v>1.8106250000000002</c:v>
                </c:pt>
                <c:pt idx="556">
                  <c:v>1.7793749999999999</c:v>
                </c:pt>
                <c:pt idx="557">
                  <c:v>1.7468750000000002</c:v>
                </c:pt>
                <c:pt idx="558">
                  <c:v>1.7124999999999999</c:v>
                </c:pt>
                <c:pt idx="559">
                  <c:v>1.6775</c:v>
                </c:pt>
                <c:pt idx="560">
                  <c:v>1.6431250000000002</c:v>
                </c:pt>
                <c:pt idx="561">
                  <c:v>1.6106250000000002</c:v>
                </c:pt>
                <c:pt idx="562">
                  <c:v>1.5793750000000002</c:v>
                </c:pt>
                <c:pt idx="563">
                  <c:v>1.546875</c:v>
                </c:pt>
                <c:pt idx="564">
                  <c:v>1.5131250000000001</c:v>
                </c:pt>
                <c:pt idx="565">
                  <c:v>1.4806250000000001</c:v>
                </c:pt>
                <c:pt idx="566">
                  <c:v>1.45</c:v>
                </c:pt>
                <c:pt idx="567">
                  <c:v>1.42</c:v>
                </c:pt>
                <c:pt idx="568">
                  <c:v>1.39</c:v>
                </c:pt>
                <c:pt idx="569">
                  <c:v>1.359375</c:v>
                </c:pt>
                <c:pt idx="570">
                  <c:v>1.3268750000000002</c:v>
                </c:pt>
                <c:pt idx="571">
                  <c:v>1.2925</c:v>
                </c:pt>
                <c:pt idx="572">
                  <c:v>1.2575000000000001</c:v>
                </c:pt>
                <c:pt idx="573">
                  <c:v>1.2237500000000001</c:v>
                </c:pt>
                <c:pt idx="574">
                  <c:v>1.1937500000000001</c:v>
                </c:pt>
                <c:pt idx="575">
                  <c:v>1.1675</c:v>
                </c:pt>
                <c:pt idx="576">
                  <c:v>1.1431249999999999</c:v>
                </c:pt>
                <c:pt idx="577">
                  <c:v>1.120625</c:v>
                </c:pt>
                <c:pt idx="578">
                  <c:v>1.0993750000000002</c:v>
                </c:pt>
                <c:pt idx="579">
                  <c:v>1.076875</c:v>
                </c:pt>
                <c:pt idx="580">
                  <c:v>1.0531250000000001</c:v>
                </c:pt>
                <c:pt idx="581">
                  <c:v>1.0306249999999999</c:v>
                </c:pt>
                <c:pt idx="582">
                  <c:v>1.0093749999999999</c:v>
                </c:pt>
                <c:pt idx="583">
                  <c:v>0.98750000000000004</c:v>
                </c:pt>
                <c:pt idx="584">
                  <c:v>0.96625000000000005</c:v>
                </c:pt>
                <c:pt idx="585">
                  <c:v>0.94750000000000012</c:v>
                </c:pt>
                <c:pt idx="586">
                  <c:v>0.92937500000000006</c:v>
                </c:pt>
                <c:pt idx="587">
                  <c:v>0.91</c:v>
                </c:pt>
                <c:pt idx="588">
                  <c:v>0.89</c:v>
                </c:pt>
                <c:pt idx="589">
                  <c:v>0.87062499999999998</c:v>
                </c:pt>
                <c:pt idx="590">
                  <c:v>0.85312499999999991</c:v>
                </c:pt>
                <c:pt idx="591">
                  <c:v>0.83749999999999991</c:v>
                </c:pt>
                <c:pt idx="592">
                  <c:v>0.823125</c:v>
                </c:pt>
                <c:pt idx="593">
                  <c:v>0.81062499999999993</c:v>
                </c:pt>
                <c:pt idx="594">
                  <c:v>0.79937500000000006</c:v>
                </c:pt>
                <c:pt idx="595">
                  <c:v>0.78687499999999999</c:v>
                </c:pt>
                <c:pt idx="596">
                  <c:v>0.77312500000000006</c:v>
                </c:pt>
                <c:pt idx="597">
                  <c:v>0.760625</c:v>
                </c:pt>
                <c:pt idx="598">
                  <c:v>0.75062499999999988</c:v>
                </c:pt>
                <c:pt idx="599">
                  <c:v>0.74312499999999992</c:v>
                </c:pt>
                <c:pt idx="600">
                  <c:v>0.73687499999999995</c:v>
                </c:pt>
                <c:pt idx="601">
                  <c:v>0.72937499999999988</c:v>
                </c:pt>
                <c:pt idx="602">
                  <c:v>0.72062499999999996</c:v>
                </c:pt>
                <c:pt idx="603">
                  <c:v>0.7131249999999999</c:v>
                </c:pt>
                <c:pt idx="604">
                  <c:v>0.70750000000000002</c:v>
                </c:pt>
                <c:pt idx="605">
                  <c:v>0.7024999999999999</c:v>
                </c:pt>
                <c:pt idx="606">
                  <c:v>0.6974999999999999</c:v>
                </c:pt>
                <c:pt idx="607">
                  <c:v>0.69312499999999999</c:v>
                </c:pt>
                <c:pt idx="608">
                  <c:v>0.69</c:v>
                </c:pt>
                <c:pt idx="609">
                  <c:v>0.68687500000000001</c:v>
                </c:pt>
                <c:pt idx="610">
                  <c:v>0.68312500000000009</c:v>
                </c:pt>
                <c:pt idx="611">
                  <c:v>0.67999999999999994</c:v>
                </c:pt>
                <c:pt idx="612">
                  <c:v>0.676875</c:v>
                </c:pt>
                <c:pt idx="613">
                  <c:v>0.67312499999999997</c:v>
                </c:pt>
                <c:pt idx="614">
                  <c:v>0.67</c:v>
                </c:pt>
                <c:pt idx="615">
                  <c:v>0.66687500000000011</c:v>
                </c:pt>
                <c:pt idx="616">
                  <c:v>0.66312500000000008</c:v>
                </c:pt>
                <c:pt idx="617">
                  <c:v>0.66062500000000002</c:v>
                </c:pt>
                <c:pt idx="618">
                  <c:v>0.66</c:v>
                </c:pt>
                <c:pt idx="619">
                  <c:v>0.66</c:v>
                </c:pt>
                <c:pt idx="620">
                  <c:v>0.66</c:v>
                </c:pt>
                <c:pt idx="621">
                  <c:v>0.66</c:v>
                </c:pt>
                <c:pt idx="622">
                  <c:v>0.66</c:v>
                </c:pt>
                <c:pt idx="623">
                  <c:v>0.66</c:v>
                </c:pt>
                <c:pt idx="624">
                  <c:v>0.66</c:v>
                </c:pt>
                <c:pt idx="625">
                  <c:v>0.66</c:v>
                </c:pt>
                <c:pt idx="626">
                  <c:v>0.66</c:v>
                </c:pt>
                <c:pt idx="627">
                  <c:v>0.66</c:v>
                </c:pt>
                <c:pt idx="628">
                  <c:v>0.66</c:v>
                </c:pt>
                <c:pt idx="629">
                  <c:v>0.66</c:v>
                </c:pt>
                <c:pt idx="630">
                  <c:v>0.65937500000000004</c:v>
                </c:pt>
                <c:pt idx="631">
                  <c:v>0.65687499999999999</c:v>
                </c:pt>
                <c:pt idx="632">
                  <c:v>0.65312499999999996</c:v>
                </c:pt>
                <c:pt idx="633">
                  <c:v>0.65062500000000001</c:v>
                </c:pt>
                <c:pt idx="634">
                  <c:v>0.65</c:v>
                </c:pt>
                <c:pt idx="635">
                  <c:v>0.65</c:v>
                </c:pt>
                <c:pt idx="636">
                  <c:v>0.65</c:v>
                </c:pt>
                <c:pt idx="637">
                  <c:v>0.65062500000000001</c:v>
                </c:pt>
                <c:pt idx="638">
                  <c:v>0.65312500000000007</c:v>
                </c:pt>
                <c:pt idx="639">
                  <c:v>0.6568750000000001</c:v>
                </c:pt>
                <c:pt idx="640">
                  <c:v>0.65937500000000004</c:v>
                </c:pt>
                <c:pt idx="641">
                  <c:v>0.66</c:v>
                </c:pt>
                <c:pt idx="642">
                  <c:v>0.65937500000000004</c:v>
                </c:pt>
                <c:pt idx="643">
                  <c:v>0.65625</c:v>
                </c:pt>
                <c:pt idx="644">
                  <c:v>0.65</c:v>
                </c:pt>
                <c:pt idx="645">
                  <c:v>0.64375000000000004</c:v>
                </c:pt>
                <c:pt idx="646">
                  <c:v>0.640625</c:v>
                </c:pt>
                <c:pt idx="647">
                  <c:v>0.64</c:v>
                </c:pt>
                <c:pt idx="648">
                  <c:v>0.63937500000000003</c:v>
                </c:pt>
                <c:pt idx="649">
                  <c:v>0.63687499999999997</c:v>
                </c:pt>
                <c:pt idx="650">
                  <c:v>0.63312499999999994</c:v>
                </c:pt>
                <c:pt idx="651">
                  <c:v>0.63062499999999999</c:v>
                </c:pt>
                <c:pt idx="652">
                  <c:v>0.62937500000000002</c:v>
                </c:pt>
                <c:pt idx="653">
                  <c:v>0.62687500000000007</c:v>
                </c:pt>
                <c:pt idx="654">
                  <c:v>0.62312500000000004</c:v>
                </c:pt>
                <c:pt idx="655">
                  <c:v>0.62062499999999998</c:v>
                </c:pt>
                <c:pt idx="656">
                  <c:v>0.62</c:v>
                </c:pt>
                <c:pt idx="657">
                  <c:v>0.61937500000000001</c:v>
                </c:pt>
                <c:pt idx="658">
                  <c:v>0.61687499999999995</c:v>
                </c:pt>
                <c:pt idx="659">
                  <c:v>0.61312499999999992</c:v>
                </c:pt>
                <c:pt idx="660">
                  <c:v>0.61</c:v>
                </c:pt>
                <c:pt idx="661">
                  <c:v>0.60687500000000005</c:v>
                </c:pt>
                <c:pt idx="662">
                  <c:v>0.60312500000000002</c:v>
                </c:pt>
                <c:pt idx="663">
                  <c:v>0.60062499999999996</c:v>
                </c:pt>
                <c:pt idx="664">
                  <c:v>0.59937499999999999</c:v>
                </c:pt>
                <c:pt idx="665">
                  <c:v>0.59687499999999993</c:v>
                </c:pt>
                <c:pt idx="666">
                  <c:v>0.59249999999999992</c:v>
                </c:pt>
                <c:pt idx="667">
                  <c:v>0.58750000000000002</c:v>
                </c:pt>
                <c:pt idx="668">
                  <c:v>0.583125</c:v>
                </c:pt>
                <c:pt idx="669">
                  <c:v>0.58062499999999995</c:v>
                </c:pt>
                <c:pt idx="670">
                  <c:v>0.57937499999999997</c:v>
                </c:pt>
                <c:pt idx="671">
                  <c:v>0.57687499999999992</c:v>
                </c:pt>
                <c:pt idx="672">
                  <c:v>0.57312499999999988</c:v>
                </c:pt>
                <c:pt idx="673">
                  <c:v>0.56999999999999995</c:v>
                </c:pt>
                <c:pt idx="674">
                  <c:v>0.56687500000000002</c:v>
                </c:pt>
                <c:pt idx="675">
                  <c:v>0.5625</c:v>
                </c:pt>
                <c:pt idx="676">
                  <c:v>0.55750000000000011</c:v>
                </c:pt>
                <c:pt idx="677">
                  <c:v>0.55312500000000009</c:v>
                </c:pt>
                <c:pt idx="678">
                  <c:v>0.55062500000000003</c:v>
                </c:pt>
                <c:pt idx="679">
                  <c:v>0.55000000000000004</c:v>
                </c:pt>
                <c:pt idx="680">
                  <c:v>0.54937500000000006</c:v>
                </c:pt>
                <c:pt idx="681">
                  <c:v>0.546875</c:v>
                </c:pt>
                <c:pt idx="682">
                  <c:v>0.54249999999999998</c:v>
                </c:pt>
                <c:pt idx="683">
                  <c:v>0.53750000000000009</c:v>
                </c:pt>
                <c:pt idx="684">
                  <c:v>0.53312500000000007</c:v>
                </c:pt>
                <c:pt idx="685">
                  <c:v>0.53062500000000001</c:v>
                </c:pt>
                <c:pt idx="686">
                  <c:v>0.53</c:v>
                </c:pt>
                <c:pt idx="687">
                  <c:v>0.53</c:v>
                </c:pt>
                <c:pt idx="688">
                  <c:v>0.52937500000000004</c:v>
                </c:pt>
                <c:pt idx="689">
                  <c:v>0.52687499999999998</c:v>
                </c:pt>
                <c:pt idx="690">
                  <c:v>0.52249999999999996</c:v>
                </c:pt>
                <c:pt idx="691">
                  <c:v>0.51750000000000007</c:v>
                </c:pt>
                <c:pt idx="692">
                  <c:v>0.51312500000000005</c:v>
                </c:pt>
                <c:pt idx="693">
                  <c:v>0.51</c:v>
                </c:pt>
                <c:pt idx="694">
                  <c:v>0.50687499999999996</c:v>
                </c:pt>
                <c:pt idx="695">
                  <c:v>0.50312500000000004</c:v>
                </c:pt>
                <c:pt idx="696">
                  <c:v>0.50062499999999999</c:v>
                </c:pt>
                <c:pt idx="697">
                  <c:v>0.50062499999999999</c:v>
                </c:pt>
                <c:pt idx="698">
                  <c:v>0.50312500000000004</c:v>
                </c:pt>
                <c:pt idx="699">
                  <c:v>0.50687499999999996</c:v>
                </c:pt>
                <c:pt idx="700">
                  <c:v>0.50937500000000002</c:v>
                </c:pt>
                <c:pt idx="701">
                  <c:v>0.51</c:v>
                </c:pt>
                <c:pt idx="702">
                  <c:v>0.50937500000000002</c:v>
                </c:pt>
                <c:pt idx="703">
                  <c:v>0.50687499999999996</c:v>
                </c:pt>
                <c:pt idx="704">
                  <c:v>0.50249999999999995</c:v>
                </c:pt>
                <c:pt idx="705">
                  <c:v>0.4975</c:v>
                </c:pt>
                <c:pt idx="706">
                  <c:v>0.49312499999999998</c:v>
                </c:pt>
                <c:pt idx="707">
                  <c:v>0.49062499999999998</c:v>
                </c:pt>
                <c:pt idx="708">
                  <c:v>0.49</c:v>
                </c:pt>
                <c:pt idx="709">
                  <c:v>0.49</c:v>
                </c:pt>
                <c:pt idx="710">
                  <c:v>0.49</c:v>
                </c:pt>
                <c:pt idx="711">
                  <c:v>0.49</c:v>
                </c:pt>
                <c:pt idx="712">
                  <c:v>0.49</c:v>
                </c:pt>
                <c:pt idx="713">
                  <c:v>0.49</c:v>
                </c:pt>
                <c:pt idx="714">
                  <c:v>0.489375</c:v>
                </c:pt>
                <c:pt idx="715">
                  <c:v>0.48499999999999999</c:v>
                </c:pt>
                <c:pt idx="716">
                  <c:v>0.46875</c:v>
                </c:pt>
                <c:pt idx="717">
                  <c:v>0.426875</c:v>
                </c:pt>
                <c:pt idx="718">
                  <c:v>0.37124999999999997</c:v>
                </c:pt>
                <c:pt idx="719">
                  <c:v>0.36062499999999997</c:v>
                </c:pt>
              </c:numCache>
            </c:numRef>
          </c:yVal>
          <c:smooth val="1"/>
          <c:extLst>
            <c:ext xmlns:c16="http://schemas.microsoft.com/office/drawing/2014/chart" uri="{C3380CC4-5D6E-409C-BE32-E72D297353CC}">
              <c16:uniqueId val="{00000004-5965-440A-AEFA-238D69C31172}"/>
            </c:ext>
          </c:extLst>
        </c:ser>
        <c:ser>
          <c:idx val="5"/>
          <c:order val="5"/>
          <c:tx>
            <c:strRef>
              <c:f>Sheet1!$G$5</c:f>
              <c:strCache>
                <c:ptCount val="1"/>
                <c:pt idx="0">
                  <c:v>D50T50</c:v>
                </c:pt>
              </c:strCache>
            </c:strRef>
          </c:tx>
          <c:spPr>
            <a:ln w="19050" cap="rnd">
              <a:solidFill>
                <a:schemeClr val="accent6"/>
              </a:solidFill>
              <a:round/>
            </a:ln>
            <a:effectLst/>
          </c:spPr>
          <c:marker>
            <c:symbol val="none"/>
          </c:marker>
          <c:xVal>
            <c:numRef>
              <c:f>Sheet1!$A$6:$A$726</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Sheet1!$G$6:$G$726</c:f>
              <c:numCache>
                <c:formatCode>General</c:formatCode>
                <c:ptCount val="721"/>
                <c:pt idx="0">
                  <c:v>0.39874999999999999</c:v>
                </c:pt>
                <c:pt idx="1">
                  <c:v>0.45062499999999994</c:v>
                </c:pt>
                <c:pt idx="2">
                  <c:v>0.45999999999999996</c:v>
                </c:pt>
                <c:pt idx="3">
                  <c:v>0.45374999999999999</c:v>
                </c:pt>
                <c:pt idx="4">
                  <c:v>0.45</c:v>
                </c:pt>
                <c:pt idx="5">
                  <c:v>0.44687500000000002</c:v>
                </c:pt>
                <c:pt idx="6">
                  <c:v>0.44374999999999998</c:v>
                </c:pt>
                <c:pt idx="7">
                  <c:v>0.44375000000000003</c:v>
                </c:pt>
                <c:pt idx="8">
                  <c:v>0.44687499999999997</c:v>
                </c:pt>
                <c:pt idx="9">
                  <c:v>0.44875000000000004</c:v>
                </c:pt>
                <c:pt idx="10">
                  <c:v>0.44687500000000002</c:v>
                </c:pt>
                <c:pt idx="11">
                  <c:v>0.44312499999999999</c:v>
                </c:pt>
                <c:pt idx="12">
                  <c:v>0.44062499999999999</c:v>
                </c:pt>
                <c:pt idx="13">
                  <c:v>0.43937500000000002</c:v>
                </c:pt>
                <c:pt idx="14">
                  <c:v>0.43687500000000001</c:v>
                </c:pt>
                <c:pt idx="15">
                  <c:v>0.43312499999999998</c:v>
                </c:pt>
                <c:pt idx="16">
                  <c:v>0.43</c:v>
                </c:pt>
                <c:pt idx="17">
                  <c:v>0.426875</c:v>
                </c:pt>
                <c:pt idx="18">
                  <c:v>0.42312499999999997</c:v>
                </c:pt>
                <c:pt idx="19">
                  <c:v>0.42062499999999997</c:v>
                </c:pt>
                <c:pt idx="20">
                  <c:v>0.42</c:v>
                </c:pt>
                <c:pt idx="21">
                  <c:v>0.42</c:v>
                </c:pt>
                <c:pt idx="22">
                  <c:v>0.419375</c:v>
                </c:pt>
                <c:pt idx="23">
                  <c:v>0.416875</c:v>
                </c:pt>
                <c:pt idx="24">
                  <c:v>0.41312499999999996</c:v>
                </c:pt>
                <c:pt idx="25">
                  <c:v>0.41062499999999996</c:v>
                </c:pt>
                <c:pt idx="26">
                  <c:v>0.41</c:v>
                </c:pt>
                <c:pt idx="27">
                  <c:v>0.40937499999999999</c:v>
                </c:pt>
                <c:pt idx="28">
                  <c:v>0.40687499999999999</c:v>
                </c:pt>
                <c:pt idx="29">
                  <c:v>0.40312499999999996</c:v>
                </c:pt>
                <c:pt idx="30">
                  <c:v>0.40062500000000001</c:v>
                </c:pt>
                <c:pt idx="31">
                  <c:v>0.40062500000000006</c:v>
                </c:pt>
                <c:pt idx="32">
                  <c:v>0.40312500000000001</c:v>
                </c:pt>
                <c:pt idx="33">
                  <c:v>0.40687499999999999</c:v>
                </c:pt>
                <c:pt idx="34">
                  <c:v>0.40937499999999999</c:v>
                </c:pt>
                <c:pt idx="35">
                  <c:v>0.40937499999999999</c:v>
                </c:pt>
                <c:pt idx="36">
                  <c:v>0.40687499999999999</c:v>
                </c:pt>
                <c:pt idx="37">
                  <c:v>0.40312499999999996</c:v>
                </c:pt>
                <c:pt idx="38">
                  <c:v>0.40062500000000001</c:v>
                </c:pt>
                <c:pt idx="39">
                  <c:v>0.4</c:v>
                </c:pt>
                <c:pt idx="40">
                  <c:v>0.39937500000000004</c:v>
                </c:pt>
                <c:pt idx="41">
                  <c:v>0.39750000000000008</c:v>
                </c:pt>
                <c:pt idx="42">
                  <c:v>0.39624999999999999</c:v>
                </c:pt>
                <c:pt idx="43">
                  <c:v>0.39749999999999996</c:v>
                </c:pt>
                <c:pt idx="44">
                  <c:v>0.39937500000000004</c:v>
                </c:pt>
                <c:pt idx="45">
                  <c:v>0.4</c:v>
                </c:pt>
                <c:pt idx="46">
                  <c:v>0.4</c:v>
                </c:pt>
                <c:pt idx="47">
                  <c:v>0.39937500000000004</c:v>
                </c:pt>
                <c:pt idx="48">
                  <c:v>0.39687500000000009</c:v>
                </c:pt>
                <c:pt idx="49">
                  <c:v>0.39312500000000006</c:v>
                </c:pt>
                <c:pt idx="50">
                  <c:v>0.390625</c:v>
                </c:pt>
                <c:pt idx="51">
                  <c:v>0.39</c:v>
                </c:pt>
                <c:pt idx="52">
                  <c:v>0.39</c:v>
                </c:pt>
                <c:pt idx="53">
                  <c:v>0.39</c:v>
                </c:pt>
                <c:pt idx="54">
                  <c:v>0.39</c:v>
                </c:pt>
                <c:pt idx="55">
                  <c:v>0.39</c:v>
                </c:pt>
                <c:pt idx="56">
                  <c:v>0.39</c:v>
                </c:pt>
                <c:pt idx="57">
                  <c:v>0.39</c:v>
                </c:pt>
                <c:pt idx="58">
                  <c:v>0.38937499999999997</c:v>
                </c:pt>
                <c:pt idx="59">
                  <c:v>0.38687499999999997</c:v>
                </c:pt>
                <c:pt idx="60">
                  <c:v>0.38312499999999994</c:v>
                </c:pt>
                <c:pt idx="61">
                  <c:v>0.38062499999999999</c:v>
                </c:pt>
                <c:pt idx="62">
                  <c:v>0.38</c:v>
                </c:pt>
                <c:pt idx="63">
                  <c:v>0.38</c:v>
                </c:pt>
                <c:pt idx="64">
                  <c:v>0.38</c:v>
                </c:pt>
                <c:pt idx="65">
                  <c:v>0.38</c:v>
                </c:pt>
                <c:pt idx="66">
                  <c:v>0.38</c:v>
                </c:pt>
                <c:pt idx="67">
                  <c:v>0.38</c:v>
                </c:pt>
                <c:pt idx="68">
                  <c:v>0.38</c:v>
                </c:pt>
                <c:pt idx="69">
                  <c:v>0.38</c:v>
                </c:pt>
                <c:pt idx="70">
                  <c:v>0.38</c:v>
                </c:pt>
                <c:pt idx="71">
                  <c:v>0.38</c:v>
                </c:pt>
                <c:pt idx="72">
                  <c:v>0.38</c:v>
                </c:pt>
                <c:pt idx="73">
                  <c:v>0.38</c:v>
                </c:pt>
                <c:pt idx="74">
                  <c:v>0.38</c:v>
                </c:pt>
                <c:pt idx="75">
                  <c:v>0.38</c:v>
                </c:pt>
                <c:pt idx="76">
                  <c:v>0.38</c:v>
                </c:pt>
                <c:pt idx="77">
                  <c:v>0.38</c:v>
                </c:pt>
                <c:pt idx="78">
                  <c:v>0.38</c:v>
                </c:pt>
                <c:pt idx="79">
                  <c:v>0.38</c:v>
                </c:pt>
                <c:pt idx="80">
                  <c:v>0.38</c:v>
                </c:pt>
                <c:pt idx="81">
                  <c:v>0.38</c:v>
                </c:pt>
                <c:pt idx="82">
                  <c:v>0.38</c:v>
                </c:pt>
                <c:pt idx="83">
                  <c:v>0.37937500000000002</c:v>
                </c:pt>
                <c:pt idx="84">
                  <c:v>0.37687500000000007</c:v>
                </c:pt>
                <c:pt idx="85">
                  <c:v>0.37312500000000004</c:v>
                </c:pt>
                <c:pt idx="86">
                  <c:v>0.37062499999999998</c:v>
                </c:pt>
                <c:pt idx="87">
                  <c:v>0.37062499999999998</c:v>
                </c:pt>
                <c:pt idx="88">
                  <c:v>0.37312499999999993</c:v>
                </c:pt>
                <c:pt idx="89">
                  <c:v>0.37687499999999996</c:v>
                </c:pt>
                <c:pt idx="90">
                  <c:v>0.37937500000000002</c:v>
                </c:pt>
                <c:pt idx="91">
                  <c:v>0.38</c:v>
                </c:pt>
                <c:pt idx="92">
                  <c:v>0.38</c:v>
                </c:pt>
                <c:pt idx="93">
                  <c:v>0.38</c:v>
                </c:pt>
                <c:pt idx="94">
                  <c:v>0.38</c:v>
                </c:pt>
                <c:pt idx="95">
                  <c:v>0.38062500000000005</c:v>
                </c:pt>
                <c:pt idx="96">
                  <c:v>0.38312500000000005</c:v>
                </c:pt>
                <c:pt idx="97">
                  <c:v>0.38687500000000008</c:v>
                </c:pt>
                <c:pt idx="98">
                  <c:v>0.38937500000000003</c:v>
                </c:pt>
                <c:pt idx="99">
                  <c:v>0.39</c:v>
                </c:pt>
                <c:pt idx="100">
                  <c:v>0.390625</c:v>
                </c:pt>
                <c:pt idx="101">
                  <c:v>0.39312499999999995</c:v>
                </c:pt>
                <c:pt idx="102">
                  <c:v>0.39687499999999998</c:v>
                </c:pt>
                <c:pt idx="103">
                  <c:v>0.39937500000000004</c:v>
                </c:pt>
                <c:pt idx="104">
                  <c:v>0.4</c:v>
                </c:pt>
                <c:pt idx="105">
                  <c:v>0.4</c:v>
                </c:pt>
                <c:pt idx="106">
                  <c:v>0.4</c:v>
                </c:pt>
                <c:pt idx="107">
                  <c:v>0.4</c:v>
                </c:pt>
                <c:pt idx="108">
                  <c:v>0.40062500000000006</c:v>
                </c:pt>
                <c:pt idx="109">
                  <c:v>0.40312500000000001</c:v>
                </c:pt>
                <c:pt idx="110">
                  <c:v>0.40687499999999999</c:v>
                </c:pt>
                <c:pt idx="111">
                  <c:v>0.40937499999999999</c:v>
                </c:pt>
                <c:pt idx="112">
                  <c:v>0.41062500000000002</c:v>
                </c:pt>
                <c:pt idx="113">
                  <c:v>0.41312499999999996</c:v>
                </c:pt>
                <c:pt idx="114">
                  <c:v>0.416875</c:v>
                </c:pt>
                <c:pt idx="115">
                  <c:v>0.41937499999999994</c:v>
                </c:pt>
                <c:pt idx="116">
                  <c:v>0.42</c:v>
                </c:pt>
                <c:pt idx="117">
                  <c:v>0.42062500000000003</c:v>
                </c:pt>
                <c:pt idx="118">
                  <c:v>0.42312499999999997</c:v>
                </c:pt>
                <c:pt idx="119">
                  <c:v>0.42687499999999995</c:v>
                </c:pt>
                <c:pt idx="120">
                  <c:v>0.42937500000000001</c:v>
                </c:pt>
                <c:pt idx="121">
                  <c:v>0.43</c:v>
                </c:pt>
                <c:pt idx="122">
                  <c:v>0.43</c:v>
                </c:pt>
                <c:pt idx="123">
                  <c:v>0.43</c:v>
                </c:pt>
                <c:pt idx="124">
                  <c:v>0.43</c:v>
                </c:pt>
                <c:pt idx="125">
                  <c:v>0.43062500000000004</c:v>
                </c:pt>
                <c:pt idx="126">
                  <c:v>0.43312499999999998</c:v>
                </c:pt>
                <c:pt idx="127">
                  <c:v>0.43687500000000001</c:v>
                </c:pt>
                <c:pt idx="128">
                  <c:v>0.43937499999999996</c:v>
                </c:pt>
                <c:pt idx="129">
                  <c:v>0.44</c:v>
                </c:pt>
                <c:pt idx="130">
                  <c:v>0.44062500000000004</c:v>
                </c:pt>
                <c:pt idx="131">
                  <c:v>0.44312499999999999</c:v>
                </c:pt>
                <c:pt idx="132">
                  <c:v>0.44750000000000001</c:v>
                </c:pt>
                <c:pt idx="133">
                  <c:v>0.45250000000000001</c:v>
                </c:pt>
                <c:pt idx="134">
                  <c:v>0.45750000000000002</c:v>
                </c:pt>
                <c:pt idx="135">
                  <c:v>0.46250000000000002</c:v>
                </c:pt>
                <c:pt idx="136">
                  <c:v>0.46749999999999997</c:v>
                </c:pt>
                <c:pt idx="137">
                  <c:v>0.47249999999999998</c:v>
                </c:pt>
                <c:pt idx="138">
                  <c:v>0.47687499999999999</c:v>
                </c:pt>
                <c:pt idx="139">
                  <c:v>0.479375</c:v>
                </c:pt>
                <c:pt idx="140">
                  <c:v>0.48062499999999997</c:v>
                </c:pt>
                <c:pt idx="141">
                  <c:v>0.48312499999999997</c:v>
                </c:pt>
                <c:pt idx="142">
                  <c:v>0.486875</c:v>
                </c:pt>
                <c:pt idx="143">
                  <c:v>0.49</c:v>
                </c:pt>
                <c:pt idx="144">
                  <c:v>0.49312500000000004</c:v>
                </c:pt>
                <c:pt idx="145">
                  <c:v>0.49687500000000001</c:v>
                </c:pt>
                <c:pt idx="146">
                  <c:v>0.49937500000000001</c:v>
                </c:pt>
                <c:pt idx="147">
                  <c:v>0.50062499999999999</c:v>
                </c:pt>
                <c:pt idx="148">
                  <c:v>0.50312500000000004</c:v>
                </c:pt>
                <c:pt idx="149">
                  <c:v>0.50687499999999996</c:v>
                </c:pt>
                <c:pt idx="150">
                  <c:v>0.51</c:v>
                </c:pt>
                <c:pt idx="151">
                  <c:v>0.51312500000000005</c:v>
                </c:pt>
                <c:pt idx="152">
                  <c:v>0.51687499999999997</c:v>
                </c:pt>
                <c:pt idx="153">
                  <c:v>0.52</c:v>
                </c:pt>
                <c:pt idx="154">
                  <c:v>0.52312500000000006</c:v>
                </c:pt>
                <c:pt idx="155">
                  <c:v>0.52687499999999998</c:v>
                </c:pt>
                <c:pt idx="156">
                  <c:v>0.53</c:v>
                </c:pt>
                <c:pt idx="157">
                  <c:v>0.53312500000000007</c:v>
                </c:pt>
                <c:pt idx="158">
                  <c:v>0.53687499999999999</c:v>
                </c:pt>
                <c:pt idx="159">
                  <c:v>0.53937500000000005</c:v>
                </c:pt>
                <c:pt idx="160">
                  <c:v>0.54</c:v>
                </c:pt>
                <c:pt idx="161">
                  <c:v>0.54062500000000002</c:v>
                </c:pt>
                <c:pt idx="162">
                  <c:v>0.54312500000000008</c:v>
                </c:pt>
                <c:pt idx="163">
                  <c:v>0.5475000000000001</c:v>
                </c:pt>
                <c:pt idx="164">
                  <c:v>0.55249999999999999</c:v>
                </c:pt>
                <c:pt idx="165">
                  <c:v>0.55687500000000001</c:v>
                </c:pt>
                <c:pt idx="166">
                  <c:v>0.55937500000000007</c:v>
                </c:pt>
                <c:pt idx="167">
                  <c:v>0.56062500000000004</c:v>
                </c:pt>
                <c:pt idx="168">
                  <c:v>0.56312499999999999</c:v>
                </c:pt>
                <c:pt idx="169">
                  <c:v>0.5675</c:v>
                </c:pt>
                <c:pt idx="170">
                  <c:v>0.57250000000000001</c:v>
                </c:pt>
                <c:pt idx="171">
                  <c:v>0.57750000000000001</c:v>
                </c:pt>
                <c:pt idx="172">
                  <c:v>0.58249999999999991</c:v>
                </c:pt>
                <c:pt idx="173">
                  <c:v>0.58687499999999992</c:v>
                </c:pt>
                <c:pt idx="174">
                  <c:v>0.59</c:v>
                </c:pt>
                <c:pt idx="175">
                  <c:v>0.59312500000000001</c:v>
                </c:pt>
                <c:pt idx="176">
                  <c:v>0.59687500000000004</c:v>
                </c:pt>
                <c:pt idx="177">
                  <c:v>0.59937499999999999</c:v>
                </c:pt>
                <c:pt idx="178">
                  <c:v>0.60062499999999996</c:v>
                </c:pt>
                <c:pt idx="179">
                  <c:v>0.60312499999999991</c:v>
                </c:pt>
                <c:pt idx="180">
                  <c:v>0.60687499999999994</c:v>
                </c:pt>
                <c:pt idx="181">
                  <c:v>0.61</c:v>
                </c:pt>
                <c:pt idx="182">
                  <c:v>0.61312500000000003</c:v>
                </c:pt>
                <c:pt idx="183">
                  <c:v>0.61687500000000006</c:v>
                </c:pt>
                <c:pt idx="184">
                  <c:v>0.62</c:v>
                </c:pt>
                <c:pt idx="185">
                  <c:v>0.62312499999999993</c:v>
                </c:pt>
                <c:pt idx="186">
                  <c:v>0.62687499999999996</c:v>
                </c:pt>
                <c:pt idx="187">
                  <c:v>0.62937500000000002</c:v>
                </c:pt>
                <c:pt idx="188">
                  <c:v>0.63062499999999999</c:v>
                </c:pt>
                <c:pt idx="189">
                  <c:v>0.63375000000000004</c:v>
                </c:pt>
                <c:pt idx="190">
                  <c:v>0.64</c:v>
                </c:pt>
                <c:pt idx="191">
                  <c:v>0.64687500000000009</c:v>
                </c:pt>
                <c:pt idx="192">
                  <c:v>0.65250000000000008</c:v>
                </c:pt>
                <c:pt idx="193">
                  <c:v>0.6568750000000001</c:v>
                </c:pt>
                <c:pt idx="194">
                  <c:v>0.65937500000000004</c:v>
                </c:pt>
                <c:pt idx="195">
                  <c:v>0.66</c:v>
                </c:pt>
                <c:pt idx="196">
                  <c:v>0.66062500000000002</c:v>
                </c:pt>
                <c:pt idx="197">
                  <c:v>0.66312499999999996</c:v>
                </c:pt>
                <c:pt idx="198">
                  <c:v>0.666875</c:v>
                </c:pt>
                <c:pt idx="199">
                  <c:v>0.66937500000000005</c:v>
                </c:pt>
                <c:pt idx="200">
                  <c:v>0.67062500000000003</c:v>
                </c:pt>
                <c:pt idx="201">
                  <c:v>0.67312500000000008</c:v>
                </c:pt>
                <c:pt idx="202">
                  <c:v>0.6775000000000001</c:v>
                </c:pt>
                <c:pt idx="203">
                  <c:v>0.6825</c:v>
                </c:pt>
                <c:pt idx="204">
                  <c:v>0.68687500000000001</c:v>
                </c:pt>
                <c:pt idx="205">
                  <c:v>0.69</c:v>
                </c:pt>
                <c:pt idx="206">
                  <c:v>0.69312499999999999</c:v>
                </c:pt>
                <c:pt idx="207">
                  <c:v>0.69750000000000001</c:v>
                </c:pt>
                <c:pt idx="208">
                  <c:v>0.70250000000000001</c:v>
                </c:pt>
                <c:pt idx="209">
                  <c:v>0.70749999999999991</c:v>
                </c:pt>
                <c:pt idx="210">
                  <c:v>0.71249999999999991</c:v>
                </c:pt>
                <c:pt idx="211">
                  <c:v>0.71687499999999993</c:v>
                </c:pt>
                <c:pt idx="212">
                  <c:v>0.72</c:v>
                </c:pt>
                <c:pt idx="213">
                  <c:v>0.72312500000000002</c:v>
                </c:pt>
                <c:pt idx="214">
                  <c:v>0.72749999999999992</c:v>
                </c:pt>
                <c:pt idx="215">
                  <c:v>0.73249999999999993</c:v>
                </c:pt>
                <c:pt idx="216">
                  <c:v>0.73687499999999995</c:v>
                </c:pt>
                <c:pt idx="217">
                  <c:v>0.74</c:v>
                </c:pt>
                <c:pt idx="218">
                  <c:v>0.74312499999999992</c:v>
                </c:pt>
                <c:pt idx="219">
                  <c:v>0.74749999999999994</c:v>
                </c:pt>
                <c:pt idx="220">
                  <c:v>0.75249999999999995</c:v>
                </c:pt>
                <c:pt idx="221">
                  <c:v>0.75750000000000006</c:v>
                </c:pt>
                <c:pt idx="222">
                  <c:v>0.76250000000000007</c:v>
                </c:pt>
                <c:pt idx="223">
                  <c:v>0.76749999999999996</c:v>
                </c:pt>
                <c:pt idx="224">
                  <c:v>0.77249999999999996</c:v>
                </c:pt>
                <c:pt idx="225">
                  <c:v>0.77750000000000008</c:v>
                </c:pt>
                <c:pt idx="226">
                  <c:v>0.78312500000000007</c:v>
                </c:pt>
                <c:pt idx="227">
                  <c:v>0.79062499999999991</c:v>
                </c:pt>
                <c:pt idx="228">
                  <c:v>0.8</c:v>
                </c:pt>
                <c:pt idx="229">
                  <c:v>0.80937499999999996</c:v>
                </c:pt>
                <c:pt idx="230">
                  <c:v>0.81687500000000002</c:v>
                </c:pt>
                <c:pt idx="231">
                  <c:v>0.823125</c:v>
                </c:pt>
                <c:pt idx="232">
                  <c:v>0.83062499999999995</c:v>
                </c:pt>
                <c:pt idx="233">
                  <c:v>0.84</c:v>
                </c:pt>
                <c:pt idx="234">
                  <c:v>0.85</c:v>
                </c:pt>
                <c:pt idx="235">
                  <c:v>0.86</c:v>
                </c:pt>
                <c:pt idx="236">
                  <c:v>0.87</c:v>
                </c:pt>
                <c:pt idx="237">
                  <c:v>0.88</c:v>
                </c:pt>
                <c:pt idx="238">
                  <c:v>0.890625</c:v>
                </c:pt>
                <c:pt idx="239">
                  <c:v>0.90312499999999996</c:v>
                </c:pt>
                <c:pt idx="240">
                  <c:v>0.91750000000000009</c:v>
                </c:pt>
                <c:pt idx="241">
                  <c:v>0.93250000000000011</c:v>
                </c:pt>
                <c:pt idx="242">
                  <c:v>0.94750000000000001</c:v>
                </c:pt>
                <c:pt idx="243">
                  <c:v>0.96312500000000001</c:v>
                </c:pt>
                <c:pt idx="244">
                  <c:v>0.98</c:v>
                </c:pt>
                <c:pt idx="245">
                  <c:v>0.99687499999999996</c:v>
                </c:pt>
                <c:pt idx="246">
                  <c:v>1.0131250000000001</c:v>
                </c:pt>
                <c:pt idx="247">
                  <c:v>1.0306249999999999</c:v>
                </c:pt>
                <c:pt idx="248">
                  <c:v>1.05</c:v>
                </c:pt>
                <c:pt idx="249">
                  <c:v>1.07</c:v>
                </c:pt>
                <c:pt idx="250">
                  <c:v>1.0900000000000001</c:v>
                </c:pt>
                <c:pt idx="251">
                  <c:v>1.1100000000000001</c:v>
                </c:pt>
                <c:pt idx="252">
                  <c:v>1.130625</c:v>
                </c:pt>
                <c:pt idx="253">
                  <c:v>1.153125</c:v>
                </c:pt>
                <c:pt idx="254">
                  <c:v>1.1775</c:v>
                </c:pt>
                <c:pt idx="255">
                  <c:v>1.2025000000000001</c:v>
                </c:pt>
                <c:pt idx="256">
                  <c:v>1.2275</c:v>
                </c:pt>
                <c:pt idx="257">
                  <c:v>1.253125</c:v>
                </c:pt>
                <c:pt idx="258">
                  <c:v>1.2806250000000001</c:v>
                </c:pt>
                <c:pt idx="259">
                  <c:v>1.3093750000000002</c:v>
                </c:pt>
                <c:pt idx="260">
                  <c:v>1.336875</c:v>
                </c:pt>
                <c:pt idx="261">
                  <c:v>1.3631249999999999</c:v>
                </c:pt>
                <c:pt idx="262">
                  <c:v>1.3912499999999999</c:v>
                </c:pt>
                <c:pt idx="263">
                  <c:v>1.4231249999999998</c:v>
                </c:pt>
                <c:pt idx="264">
                  <c:v>1.4568750000000001</c:v>
                </c:pt>
                <c:pt idx="265">
                  <c:v>1.49</c:v>
                </c:pt>
                <c:pt idx="266">
                  <c:v>1.5237500000000002</c:v>
                </c:pt>
                <c:pt idx="267">
                  <c:v>1.56</c:v>
                </c:pt>
                <c:pt idx="268">
                  <c:v>1.5962499999999999</c:v>
                </c:pt>
                <c:pt idx="269">
                  <c:v>1.63</c:v>
                </c:pt>
                <c:pt idx="270">
                  <c:v>1.6637500000000001</c:v>
                </c:pt>
                <c:pt idx="271">
                  <c:v>1.7006250000000001</c:v>
                </c:pt>
                <c:pt idx="272">
                  <c:v>1.7406249999999999</c:v>
                </c:pt>
                <c:pt idx="273">
                  <c:v>1.7837499999999999</c:v>
                </c:pt>
                <c:pt idx="274">
                  <c:v>1.83</c:v>
                </c:pt>
                <c:pt idx="275">
                  <c:v>1.8774999999999999</c:v>
                </c:pt>
                <c:pt idx="276">
                  <c:v>1.9262499999999998</c:v>
                </c:pt>
                <c:pt idx="277">
                  <c:v>1.9775</c:v>
                </c:pt>
                <c:pt idx="278">
                  <c:v>2.0293749999999999</c:v>
                </c:pt>
                <c:pt idx="279">
                  <c:v>2.08</c:v>
                </c:pt>
                <c:pt idx="280">
                  <c:v>2.1306250000000002</c:v>
                </c:pt>
                <c:pt idx="281">
                  <c:v>2.1837499999999999</c:v>
                </c:pt>
                <c:pt idx="282">
                  <c:v>2.24125</c:v>
                </c:pt>
                <c:pt idx="283">
                  <c:v>2.3043750000000003</c:v>
                </c:pt>
                <c:pt idx="284">
                  <c:v>2.375</c:v>
                </c:pt>
                <c:pt idx="285">
                  <c:v>2.4537499999999999</c:v>
                </c:pt>
                <c:pt idx="286">
                  <c:v>2.5362499999999999</c:v>
                </c:pt>
                <c:pt idx="287">
                  <c:v>2.6168750000000003</c:v>
                </c:pt>
                <c:pt idx="288">
                  <c:v>2.6968750000000004</c:v>
                </c:pt>
                <c:pt idx="289">
                  <c:v>2.78125</c:v>
                </c:pt>
                <c:pt idx="290">
                  <c:v>2.870625</c:v>
                </c:pt>
                <c:pt idx="291">
                  <c:v>2.9637500000000001</c:v>
                </c:pt>
                <c:pt idx="292">
                  <c:v>3.0606249999999999</c:v>
                </c:pt>
                <c:pt idx="293">
                  <c:v>3.16</c:v>
                </c:pt>
                <c:pt idx="294">
                  <c:v>3.26</c:v>
                </c:pt>
                <c:pt idx="295">
                  <c:v>3.3612500000000001</c:v>
                </c:pt>
                <c:pt idx="296">
                  <c:v>3.4674999999999998</c:v>
                </c:pt>
                <c:pt idx="297">
                  <c:v>3.5818750000000001</c:v>
                </c:pt>
                <c:pt idx="298">
                  <c:v>3.7043749999999998</c:v>
                </c:pt>
                <c:pt idx="299">
                  <c:v>3.8343749999999996</c:v>
                </c:pt>
                <c:pt idx="300">
                  <c:v>3.9718749999999998</c:v>
                </c:pt>
                <c:pt idx="301">
                  <c:v>4.1168750000000003</c:v>
                </c:pt>
                <c:pt idx="302">
                  <c:v>4.2687499999999998</c:v>
                </c:pt>
                <c:pt idx="303">
                  <c:v>4.4268749999999999</c:v>
                </c:pt>
                <c:pt idx="304">
                  <c:v>4.5918749999999999</c:v>
                </c:pt>
                <c:pt idx="305">
                  <c:v>4.7637499999999999</c:v>
                </c:pt>
                <c:pt idx="306">
                  <c:v>4.9412500000000001</c:v>
                </c:pt>
                <c:pt idx="307">
                  <c:v>5.1243749999999997</c:v>
                </c:pt>
                <c:pt idx="308">
                  <c:v>5.3143750000000001</c:v>
                </c:pt>
                <c:pt idx="309">
                  <c:v>5.5118749999999999</c:v>
                </c:pt>
                <c:pt idx="310">
                  <c:v>5.7181249999999997</c:v>
                </c:pt>
                <c:pt idx="311">
                  <c:v>5.9356249999999999</c:v>
                </c:pt>
                <c:pt idx="312">
                  <c:v>6.165</c:v>
                </c:pt>
                <c:pt idx="313">
                  <c:v>6.40625</c:v>
                </c:pt>
                <c:pt idx="314">
                  <c:v>6.6618750000000002</c:v>
                </c:pt>
                <c:pt idx="315">
                  <c:v>6.9337499999999999</c:v>
                </c:pt>
                <c:pt idx="316">
                  <c:v>7.2218750000000007</c:v>
                </c:pt>
                <c:pt idx="317">
                  <c:v>7.5262499999999992</c:v>
                </c:pt>
                <c:pt idx="318">
                  <c:v>7.8462499999999995</c:v>
                </c:pt>
                <c:pt idx="319">
                  <c:v>8.1824999999999992</c:v>
                </c:pt>
                <c:pt idx="320">
                  <c:v>8.5368750000000002</c:v>
                </c:pt>
                <c:pt idx="321">
                  <c:v>8.9093749999999989</c:v>
                </c:pt>
                <c:pt idx="322">
                  <c:v>9.2993749999999995</c:v>
                </c:pt>
                <c:pt idx="323">
                  <c:v>9.7056249999999977</c:v>
                </c:pt>
                <c:pt idx="324">
                  <c:v>10.126249999999999</c:v>
                </c:pt>
                <c:pt idx="325">
                  <c:v>10.563124999999999</c:v>
                </c:pt>
                <c:pt idx="326">
                  <c:v>11.02125</c:v>
                </c:pt>
                <c:pt idx="327">
                  <c:v>11.504375000000001</c:v>
                </c:pt>
                <c:pt idx="328">
                  <c:v>12.015000000000001</c:v>
                </c:pt>
                <c:pt idx="329">
                  <c:v>12.554375</c:v>
                </c:pt>
                <c:pt idx="330">
                  <c:v>13.12125</c:v>
                </c:pt>
                <c:pt idx="331">
                  <c:v>13.715625000000001</c:v>
                </c:pt>
                <c:pt idx="332">
                  <c:v>14.341875</c:v>
                </c:pt>
                <c:pt idx="333">
                  <c:v>15.00375</c:v>
                </c:pt>
                <c:pt idx="334">
                  <c:v>15.701250000000002</c:v>
                </c:pt>
                <c:pt idx="335">
                  <c:v>16.433125</c:v>
                </c:pt>
                <c:pt idx="336">
                  <c:v>17.198125000000001</c:v>
                </c:pt>
                <c:pt idx="337">
                  <c:v>17.995625</c:v>
                </c:pt>
                <c:pt idx="338">
                  <c:v>18.825000000000003</c:v>
                </c:pt>
                <c:pt idx="339">
                  <c:v>19.684374999999999</c:v>
                </c:pt>
                <c:pt idx="340">
                  <c:v>20.570625</c:v>
                </c:pt>
                <c:pt idx="341">
                  <c:v>21.479375000000001</c:v>
                </c:pt>
                <c:pt idx="342">
                  <c:v>22.405000000000001</c:v>
                </c:pt>
                <c:pt idx="343">
                  <c:v>23.340624999999999</c:v>
                </c:pt>
                <c:pt idx="344">
                  <c:v>24.28</c:v>
                </c:pt>
                <c:pt idx="345">
                  <c:v>25.22</c:v>
                </c:pt>
                <c:pt idx="346">
                  <c:v>26.159999999999997</c:v>
                </c:pt>
                <c:pt idx="347">
                  <c:v>27.100625000000001</c:v>
                </c:pt>
                <c:pt idx="348">
                  <c:v>28.0425</c:v>
                </c:pt>
                <c:pt idx="349">
                  <c:v>28.981250000000003</c:v>
                </c:pt>
                <c:pt idx="350">
                  <c:v>29.904375000000002</c:v>
                </c:pt>
                <c:pt idx="351">
                  <c:v>30.796250000000001</c:v>
                </c:pt>
                <c:pt idx="352">
                  <c:v>31.645625000000003</c:v>
                </c:pt>
                <c:pt idx="353">
                  <c:v>32.450000000000003</c:v>
                </c:pt>
                <c:pt idx="354">
                  <c:v>33.217500000000001</c:v>
                </c:pt>
                <c:pt idx="355">
                  <c:v>33.978124999999999</c:v>
                </c:pt>
                <c:pt idx="356">
                  <c:v>34.823750000000004</c:v>
                </c:pt>
                <c:pt idx="357">
                  <c:v>35.96875</c:v>
                </c:pt>
                <c:pt idx="358">
                  <c:v>37.771249999999995</c:v>
                </c:pt>
                <c:pt idx="359">
                  <c:v>40.625</c:v>
                </c:pt>
                <c:pt idx="360">
                  <c:v>44.713124999999998</c:v>
                </c:pt>
                <c:pt idx="361">
                  <c:v>49.784374999999997</c:v>
                </c:pt>
                <c:pt idx="362">
                  <c:v>55.170625000000001</c:v>
                </c:pt>
                <c:pt idx="363">
                  <c:v>60.096875000000004</c:v>
                </c:pt>
                <c:pt idx="364">
                  <c:v>64.050624999999997</c:v>
                </c:pt>
                <c:pt idx="365">
                  <c:v>66.936250000000001</c:v>
                </c:pt>
                <c:pt idx="366">
                  <c:v>68.954999999999998</c:v>
                </c:pt>
                <c:pt idx="367">
                  <c:v>70.355625000000003</c:v>
                </c:pt>
                <c:pt idx="368">
                  <c:v>71.299374999999998</c:v>
                </c:pt>
                <c:pt idx="369">
                  <c:v>71.871250000000003</c:v>
                </c:pt>
                <c:pt idx="370">
                  <c:v>72.100000000000009</c:v>
                </c:pt>
                <c:pt idx="371">
                  <c:v>71.991250000000008</c:v>
                </c:pt>
                <c:pt idx="372">
                  <c:v>71.570625000000007</c:v>
                </c:pt>
                <c:pt idx="373">
                  <c:v>70.875624999999999</c:v>
                </c:pt>
                <c:pt idx="374">
                  <c:v>69.931874999999991</c:v>
                </c:pt>
                <c:pt idx="375">
                  <c:v>68.760000000000005</c:v>
                </c:pt>
                <c:pt idx="376">
                  <c:v>67.391874999999999</c:v>
                </c:pt>
                <c:pt idx="377">
                  <c:v>65.871875000000003</c:v>
                </c:pt>
                <c:pt idx="378">
                  <c:v>64.246250000000003</c:v>
                </c:pt>
                <c:pt idx="379">
                  <c:v>62.552499999999995</c:v>
                </c:pt>
                <c:pt idx="380">
                  <c:v>60.814999999999998</c:v>
                </c:pt>
                <c:pt idx="381">
                  <c:v>59.046249999999993</c:v>
                </c:pt>
                <c:pt idx="382">
                  <c:v>57.254374999999996</c:v>
                </c:pt>
                <c:pt idx="383">
                  <c:v>55.45</c:v>
                </c:pt>
                <c:pt idx="384">
                  <c:v>53.643750000000004</c:v>
                </c:pt>
                <c:pt idx="385">
                  <c:v>51.842500000000001</c:v>
                </c:pt>
                <c:pt idx="386">
                  <c:v>50.053125000000001</c:v>
                </c:pt>
                <c:pt idx="387">
                  <c:v>48.285000000000004</c:v>
                </c:pt>
                <c:pt idx="388">
                  <c:v>46.545000000000002</c:v>
                </c:pt>
                <c:pt idx="389">
                  <c:v>44.836874999999999</c:v>
                </c:pt>
                <c:pt idx="390">
                  <c:v>43.166249999999998</c:v>
                </c:pt>
                <c:pt idx="391">
                  <c:v>41.53875</c:v>
                </c:pt>
                <c:pt idx="392">
                  <c:v>39.958125000000003</c:v>
                </c:pt>
                <c:pt idx="393">
                  <c:v>38.428750000000001</c:v>
                </c:pt>
                <c:pt idx="394">
                  <c:v>36.952500000000001</c:v>
                </c:pt>
                <c:pt idx="395">
                  <c:v>35.528750000000002</c:v>
                </c:pt>
                <c:pt idx="396">
                  <c:v>34.158750000000005</c:v>
                </c:pt>
                <c:pt idx="397">
                  <c:v>32.842500000000001</c:v>
                </c:pt>
                <c:pt idx="398">
                  <c:v>31.578125</c:v>
                </c:pt>
                <c:pt idx="399">
                  <c:v>30.366250000000001</c:v>
                </c:pt>
                <c:pt idx="400">
                  <c:v>29.208750000000002</c:v>
                </c:pt>
                <c:pt idx="401">
                  <c:v>28.106249999999999</c:v>
                </c:pt>
                <c:pt idx="402">
                  <c:v>27.058125</c:v>
                </c:pt>
                <c:pt idx="403">
                  <c:v>26.061250000000001</c:v>
                </c:pt>
                <c:pt idx="404">
                  <c:v>25.11</c:v>
                </c:pt>
                <c:pt idx="405">
                  <c:v>24.200000000000003</c:v>
                </c:pt>
                <c:pt idx="406">
                  <c:v>23.33</c:v>
                </c:pt>
                <c:pt idx="407">
                  <c:v>22.499375000000001</c:v>
                </c:pt>
                <c:pt idx="408">
                  <c:v>21.705624999999998</c:v>
                </c:pt>
                <c:pt idx="409">
                  <c:v>20.945625</c:v>
                </c:pt>
                <c:pt idx="410">
                  <c:v>20.218125000000001</c:v>
                </c:pt>
                <c:pt idx="411">
                  <c:v>19.522500000000001</c:v>
                </c:pt>
                <c:pt idx="412">
                  <c:v>18.857500000000002</c:v>
                </c:pt>
                <c:pt idx="413">
                  <c:v>18.222500000000004</c:v>
                </c:pt>
                <c:pt idx="414">
                  <c:v>17.6175</c:v>
                </c:pt>
                <c:pt idx="415">
                  <c:v>17.041875000000001</c:v>
                </c:pt>
                <c:pt idx="416">
                  <c:v>16.493750000000002</c:v>
                </c:pt>
                <c:pt idx="417">
                  <c:v>15.970625000000002</c:v>
                </c:pt>
                <c:pt idx="418">
                  <c:v>15.47</c:v>
                </c:pt>
                <c:pt idx="419">
                  <c:v>14.989375000000001</c:v>
                </c:pt>
                <c:pt idx="420">
                  <c:v>14.526875</c:v>
                </c:pt>
                <c:pt idx="421">
                  <c:v>14.0825</c:v>
                </c:pt>
                <c:pt idx="422">
                  <c:v>13.656874999999999</c:v>
                </c:pt>
                <c:pt idx="423">
                  <c:v>13.249375000000001</c:v>
                </c:pt>
                <c:pt idx="424">
                  <c:v>12.859375</c:v>
                </c:pt>
                <c:pt idx="425">
                  <c:v>12.48625</c:v>
                </c:pt>
                <c:pt idx="426">
                  <c:v>12.129375</c:v>
                </c:pt>
                <c:pt idx="427">
                  <c:v>11.78875</c:v>
                </c:pt>
                <c:pt idx="428">
                  <c:v>11.462499999999999</c:v>
                </c:pt>
                <c:pt idx="429">
                  <c:v>11.148125</c:v>
                </c:pt>
                <c:pt idx="430">
                  <c:v>10.845625</c:v>
                </c:pt>
                <c:pt idx="431">
                  <c:v>10.554375</c:v>
                </c:pt>
                <c:pt idx="432">
                  <c:v>10.27125</c:v>
                </c:pt>
                <c:pt idx="433">
                  <c:v>9.9943749999999998</c:v>
                </c:pt>
                <c:pt idx="434">
                  <c:v>9.7249999999999996</c:v>
                </c:pt>
                <c:pt idx="435">
                  <c:v>9.4649999999999999</c:v>
                </c:pt>
                <c:pt idx="436">
                  <c:v>9.2143750000000004</c:v>
                </c:pt>
                <c:pt idx="437">
                  <c:v>8.9712500000000013</c:v>
                </c:pt>
                <c:pt idx="438">
                  <c:v>8.7349999999999994</c:v>
                </c:pt>
                <c:pt idx="439">
                  <c:v>8.5081249999999997</c:v>
                </c:pt>
                <c:pt idx="440">
                  <c:v>8.2918749999999992</c:v>
                </c:pt>
                <c:pt idx="441">
                  <c:v>8.0843749999999996</c:v>
                </c:pt>
                <c:pt idx="442">
                  <c:v>7.8849999999999998</c:v>
                </c:pt>
                <c:pt idx="443">
                  <c:v>7.6950000000000003</c:v>
                </c:pt>
                <c:pt idx="444">
                  <c:v>7.5143750000000002</c:v>
                </c:pt>
                <c:pt idx="445">
                  <c:v>7.3412499999999996</c:v>
                </c:pt>
                <c:pt idx="446">
                  <c:v>7.1737500000000001</c:v>
                </c:pt>
                <c:pt idx="447">
                  <c:v>7.0112499999999995</c:v>
                </c:pt>
                <c:pt idx="448">
                  <c:v>6.8543750000000001</c:v>
                </c:pt>
                <c:pt idx="449">
                  <c:v>6.7043750000000006</c:v>
                </c:pt>
                <c:pt idx="450">
                  <c:v>6.5606249999999999</c:v>
                </c:pt>
                <c:pt idx="451">
                  <c:v>6.4206249999999994</c:v>
                </c:pt>
                <c:pt idx="452">
                  <c:v>6.2837499999999995</c:v>
                </c:pt>
                <c:pt idx="453">
                  <c:v>6.151250000000001</c:v>
                </c:pt>
                <c:pt idx="454">
                  <c:v>6.0237499999999997</c:v>
                </c:pt>
                <c:pt idx="455">
                  <c:v>5.9012499999999992</c:v>
                </c:pt>
                <c:pt idx="456">
                  <c:v>5.7837500000000013</c:v>
                </c:pt>
                <c:pt idx="457">
                  <c:v>5.6706250000000002</c:v>
                </c:pt>
                <c:pt idx="458">
                  <c:v>5.5606249999999999</c:v>
                </c:pt>
                <c:pt idx="459">
                  <c:v>5.4537499999999994</c:v>
                </c:pt>
                <c:pt idx="460">
                  <c:v>5.350625</c:v>
                </c:pt>
                <c:pt idx="461">
                  <c:v>5.2506249999999994</c:v>
                </c:pt>
                <c:pt idx="462">
                  <c:v>5.1537499999999996</c:v>
                </c:pt>
                <c:pt idx="463">
                  <c:v>5.0606249999999999</c:v>
                </c:pt>
                <c:pt idx="464">
                  <c:v>4.9706250000000001</c:v>
                </c:pt>
                <c:pt idx="465">
                  <c:v>4.88375</c:v>
                </c:pt>
                <c:pt idx="466">
                  <c:v>4.8012499999999996</c:v>
                </c:pt>
                <c:pt idx="467">
                  <c:v>4.7237500000000008</c:v>
                </c:pt>
                <c:pt idx="468">
                  <c:v>4.6506249999999998</c:v>
                </c:pt>
                <c:pt idx="469">
                  <c:v>4.58</c:v>
                </c:pt>
                <c:pt idx="470">
                  <c:v>4.5106250000000001</c:v>
                </c:pt>
                <c:pt idx="471">
                  <c:v>4.4437499999999996</c:v>
                </c:pt>
                <c:pt idx="472">
                  <c:v>4.3806250000000002</c:v>
                </c:pt>
                <c:pt idx="473">
                  <c:v>4.3206249999999997</c:v>
                </c:pt>
                <c:pt idx="474">
                  <c:v>4.2631250000000005</c:v>
                </c:pt>
                <c:pt idx="475">
                  <c:v>4.2074999999999996</c:v>
                </c:pt>
                <c:pt idx="476">
                  <c:v>4.1537499999999996</c:v>
                </c:pt>
                <c:pt idx="477">
                  <c:v>4.1031250000000004</c:v>
                </c:pt>
                <c:pt idx="478">
                  <c:v>4.0537499999999991</c:v>
                </c:pt>
                <c:pt idx="479">
                  <c:v>4.0024999999999995</c:v>
                </c:pt>
                <c:pt idx="480">
                  <c:v>3.9512499999999999</c:v>
                </c:pt>
                <c:pt idx="481">
                  <c:v>3.9043749999999999</c:v>
                </c:pt>
                <c:pt idx="482">
                  <c:v>3.8637499999999996</c:v>
                </c:pt>
                <c:pt idx="483">
                  <c:v>3.8268749999999994</c:v>
                </c:pt>
                <c:pt idx="484">
                  <c:v>3.7893749999999997</c:v>
                </c:pt>
                <c:pt idx="485">
                  <c:v>3.7506249999999999</c:v>
                </c:pt>
                <c:pt idx="486">
                  <c:v>3.7131250000000002</c:v>
                </c:pt>
                <c:pt idx="487">
                  <c:v>3.6775000000000002</c:v>
                </c:pt>
                <c:pt idx="488">
                  <c:v>3.6425000000000001</c:v>
                </c:pt>
                <c:pt idx="489">
                  <c:v>3.6074999999999999</c:v>
                </c:pt>
                <c:pt idx="490">
                  <c:v>3.5731250000000001</c:v>
                </c:pt>
                <c:pt idx="491">
                  <c:v>3.54</c:v>
                </c:pt>
                <c:pt idx="492">
                  <c:v>3.506875</c:v>
                </c:pt>
                <c:pt idx="493">
                  <c:v>3.4731249999999996</c:v>
                </c:pt>
                <c:pt idx="494">
                  <c:v>3.4406249999999998</c:v>
                </c:pt>
                <c:pt idx="495">
                  <c:v>3.41</c:v>
                </c:pt>
                <c:pt idx="496">
                  <c:v>3.38</c:v>
                </c:pt>
                <c:pt idx="497">
                  <c:v>3.35</c:v>
                </c:pt>
                <c:pt idx="498">
                  <c:v>3.3200000000000003</c:v>
                </c:pt>
                <c:pt idx="499">
                  <c:v>3.29</c:v>
                </c:pt>
                <c:pt idx="500">
                  <c:v>3.26</c:v>
                </c:pt>
                <c:pt idx="501">
                  <c:v>3.2299999999999995</c:v>
                </c:pt>
                <c:pt idx="502">
                  <c:v>3.2006249999999996</c:v>
                </c:pt>
                <c:pt idx="503">
                  <c:v>3.1731249999999998</c:v>
                </c:pt>
                <c:pt idx="504">
                  <c:v>3.1468749999999996</c:v>
                </c:pt>
                <c:pt idx="505">
                  <c:v>3.1193749999999998</c:v>
                </c:pt>
                <c:pt idx="506">
                  <c:v>3.0906250000000002</c:v>
                </c:pt>
                <c:pt idx="507">
                  <c:v>3.0631249999999999</c:v>
                </c:pt>
                <c:pt idx="508">
                  <c:v>3.0374999999999996</c:v>
                </c:pt>
                <c:pt idx="509">
                  <c:v>3.0125000000000002</c:v>
                </c:pt>
                <c:pt idx="510">
                  <c:v>2.9874999999999998</c:v>
                </c:pt>
                <c:pt idx="511">
                  <c:v>2.9624999999999999</c:v>
                </c:pt>
                <c:pt idx="512">
                  <c:v>2.9375</c:v>
                </c:pt>
                <c:pt idx="513">
                  <c:v>2.9124999999999996</c:v>
                </c:pt>
                <c:pt idx="514">
                  <c:v>2.8868749999999999</c:v>
                </c:pt>
                <c:pt idx="515">
                  <c:v>2.86</c:v>
                </c:pt>
                <c:pt idx="516">
                  <c:v>2.8337500000000002</c:v>
                </c:pt>
                <c:pt idx="517">
                  <c:v>2.8099999999999996</c:v>
                </c:pt>
                <c:pt idx="518">
                  <c:v>2.7868749999999998</c:v>
                </c:pt>
                <c:pt idx="519">
                  <c:v>2.7631250000000001</c:v>
                </c:pt>
                <c:pt idx="520">
                  <c:v>2.7399999999999998</c:v>
                </c:pt>
                <c:pt idx="521">
                  <c:v>2.7168749999999999</c:v>
                </c:pt>
                <c:pt idx="522">
                  <c:v>2.6931249999999998</c:v>
                </c:pt>
                <c:pt idx="523">
                  <c:v>2.67</c:v>
                </c:pt>
                <c:pt idx="524">
                  <c:v>2.6468750000000001</c:v>
                </c:pt>
                <c:pt idx="525">
                  <c:v>2.6225000000000001</c:v>
                </c:pt>
                <c:pt idx="526">
                  <c:v>2.5975000000000001</c:v>
                </c:pt>
                <c:pt idx="527">
                  <c:v>2.5724999999999998</c:v>
                </c:pt>
                <c:pt idx="528">
                  <c:v>2.546875</c:v>
                </c:pt>
                <c:pt idx="529">
                  <c:v>2.52</c:v>
                </c:pt>
                <c:pt idx="530">
                  <c:v>2.4937500000000004</c:v>
                </c:pt>
                <c:pt idx="531">
                  <c:v>2.4700000000000002</c:v>
                </c:pt>
                <c:pt idx="532">
                  <c:v>2.4468749999999999</c:v>
                </c:pt>
                <c:pt idx="533">
                  <c:v>2.4225000000000003</c:v>
                </c:pt>
                <c:pt idx="534">
                  <c:v>2.3962499999999998</c:v>
                </c:pt>
                <c:pt idx="535">
                  <c:v>2.36625</c:v>
                </c:pt>
                <c:pt idx="536">
                  <c:v>2.3337500000000002</c:v>
                </c:pt>
                <c:pt idx="537">
                  <c:v>2.30375</c:v>
                </c:pt>
                <c:pt idx="538">
                  <c:v>2.276875</c:v>
                </c:pt>
                <c:pt idx="539">
                  <c:v>2.2487500000000002</c:v>
                </c:pt>
                <c:pt idx="540">
                  <c:v>2.2168749999999999</c:v>
                </c:pt>
                <c:pt idx="541">
                  <c:v>2.1831250000000004</c:v>
                </c:pt>
                <c:pt idx="542">
                  <c:v>2.1506250000000002</c:v>
                </c:pt>
                <c:pt idx="543">
                  <c:v>2.1193750000000002</c:v>
                </c:pt>
                <c:pt idx="544">
                  <c:v>2.086875</c:v>
                </c:pt>
                <c:pt idx="545">
                  <c:v>2.0524999999999998</c:v>
                </c:pt>
                <c:pt idx="546">
                  <c:v>2.0175000000000001</c:v>
                </c:pt>
                <c:pt idx="547">
                  <c:v>1.9824999999999999</c:v>
                </c:pt>
                <c:pt idx="548">
                  <c:v>1.9475</c:v>
                </c:pt>
                <c:pt idx="549">
                  <c:v>1.9125000000000001</c:v>
                </c:pt>
                <c:pt idx="550">
                  <c:v>1.8768749999999998</c:v>
                </c:pt>
                <c:pt idx="551">
                  <c:v>1.839375</c:v>
                </c:pt>
                <c:pt idx="552">
                  <c:v>1.8006250000000001</c:v>
                </c:pt>
                <c:pt idx="553">
                  <c:v>1.7637499999999999</c:v>
                </c:pt>
                <c:pt idx="554">
                  <c:v>1.73</c:v>
                </c:pt>
                <c:pt idx="555">
                  <c:v>1.69625</c:v>
                </c:pt>
                <c:pt idx="556">
                  <c:v>1.6600000000000001</c:v>
                </c:pt>
                <c:pt idx="557">
                  <c:v>1.6237500000000002</c:v>
                </c:pt>
                <c:pt idx="558">
                  <c:v>1.5906250000000002</c:v>
                </c:pt>
                <c:pt idx="559">
                  <c:v>1.5593750000000002</c:v>
                </c:pt>
                <c:pt idx="560">
                  <c:v>1.5262500000000001</c:v>
                </c:pt>
                <c:pt idx="561">
                  <c:v>1.4893750000000001</c:v>
                </c:pt>
                <c:pt idx="562">
                  <c:v>1.4506249999999998</c:v>
                </c:pt>
                <c:pt idx="563">
                  <c:v>1.4137499999999998</c:v>
                </c:pt>
                <c:pt idx="564">
                  <c:v>1.38</c:v>
                </c:pt>
                <c:pt idx="565">
                  <c:v>1.346875</c:v>
                </c:pt>
                <c:pt idx="566">
                  <c:v>1.3131250000000001</c:v>
                </c:pt>
                <c:pt idx="567">
                  <c:v>1.2806250000000001</c:v>
                </c:pt>
                <c:pt idx="568">
                  <c:v>1.25</c:v>
                </c:pt>
                <c:pt idx="569">
                  <c:v>1.22</c:v>
                </c:pt>
                <c:pt idx="570">
                  <c:v>1.19</c:v>
                </c:pt>
                <c:pt idx="571">
                  <c:v>1.1599999999999999</c:v>
                </c:pt>
                <c:pt idx="572">
                  <c:v>1.130625</c:v>
                </c:pt>
                <c:pt idx="573">
                  <c:v>1.1031249999999999</c:v>
                </c:pt>
                <c:pt idx="574">
                  <c:v>1.076875</c:v>
                </c:pt>
                <c:pt idx="575">
                  <c:v>1.05</c:v>
                </c:pt>
                <c:pt idx="576">
                  <c:v>1.0237499999999999</c:v>
                </c:pt>
                <c:pt idx="577">
                  <c:v>1</c:v>
                </c:pt>
                <c:pt idx="578">
                  <c:v>0.97687500000000005</c:v>
                </c:pt>
                <c:pt idx="579">
                  <c:v>0.95312500000000011</c:v>
                </c:pt>
                <c:pt idx="580">
                  <c:v>0.93062500000000004</c:v>
                </c:pt>
                <c:pt idx="581">
                  <c:v>0.91</c:v>
                </c:pt>
                <c:pt idx="582">
                  <c:v>0.89</c:v>
                </c:pt>
                <c:pt idx="583">
                  <c:v>0.87</c:v>
                </c:pt>
                <c:pt idx="584">
                  <c:v>0.85062499999999996</c:v>
                </c:pt>
                <c:pt idx="585">
                  <c:v>0.83312499999999989</c:v>
                </c:pt>
                <c:pt idx="586">
                  <c:v>0.81687500000000002</c:v>
                </c:pt>
                <c:pt idx="587">
                  <c:v>0.8</c:v>
                </c:pt>
                <c:pt idx="588">
                  <c:v>0.78375000000000006</c:v>
                </c:pt>
                <c:pt idx="589">
                  <c:v>0.77</c:v>
                </c:pt>
                <c:pt idx="590">
                  <c:v>0.75687500000000008</c:v>
                </c:pt>
                <c:pt idx="591">
                  <c:v>0.74312500000000004</c:v>
                </c:pt>
                <c:pt idx="592">
                  <c:v>0.73062500000000008</c:v>
                </c:pt>
                <c:pt idx="593">
                  <c:v>0.72</c:v>
                </c:pt>
                <c:pt idx="594">
                  <c:v>0.71</c:v>
                </c:pt>
                <c:pt idx="595">
                  <c:v>0.7</c:v>
                </c:pt>
                <c:pt idx="596">
                  <c:v>0.69062500000000004</c:v>
                </c:pt>
                <c:pt idx="597">
                  <c:v>0.68312499999999998</c:v>
                </c:pt>
                <c:pt idx="598">
                  <c:v>0.67749999999999999</c:v>
                </c:pt>
                <c:pt idx="599">
                  <c:v>0.67249999999999999</c:v>
                </c:pt>
                <c:pt idx="600">
                  <c:v>0.66687500000000011</c:v>
                </c:pt>
                <c:pt idx="601">
                  <c:v>0.66</c:v>
                </c:pt>
                <c:pt idx="602">
                  <c:v>0.65312499999999996</c:v>
                </c:pt>
                <c:pt idx="603">
                  <c:v>0.64750000000000008</c:v>
                </c:pt>
                <c:pt idx="604">
                  <c:v>0.64250000000000007</c:v>
                </c:pt>
                <c:pt idx="605">
                  <c:v>0.63749999999999996</c:v>
                </c:pt>
                <c:pt idx="606">
                  <c:v>0.63312499999999994</c:v>
                </c:pt>
                <c:pt idx="607">
                  <c:v>0.63062499999999999</c:v>
                </c:pt>
                <c:pt idx="608">
                  <c:v>0.63</c:v>
                </c:pt>
                <c:pt idx="609">
                  <c:v>0.63</c:v>
                </c:pt>
                <c:pt idx="610">
                  <c:v>0.63</c:v>
                </c:pt>
                <c:pt idx="611">
                  <c:v>0.62937500000000002</c:v>
                </c:pt>
                <c:pt idx="612">
                  <c:v>0.62687500000000007</c:v>
                </c:pt>
                <c:pt idx="613">
                  <c:v>0.62312500000000004</c:v>
                </c:pt>
                <c:pt idx="614">
                  <c:v>0.62062499999999998</c:v>
                </c:pt>
                <c:pt idx="615">
                  <c:v>0.62</c:v>
                </c:pt>
                <c:pt idx="616">
                  <c:v>0.62</c:v>
                </c:pt>
                <c:pt idx="617">
                  <c:v>0.62</c:v>
                </c:pt>
                <c:pt idx="618">
                  <c:v>0.62</c:v>
                </c:pt>
                <c:pt idx="619">
                  <c:v>0.62</c:v>
                </c:pt>
                <c:pt idx="620">
                  <c:v>0.62</c:v>
                </c:pt>
                <c:pt idx="621">
                  <c:v>0.62</c:v>
                </c:pt>
                <c:pt idx="622">
                  <c:v>0.62</c:v>
                </c:pt>
                <c:pt idx="623">
                  <c:v>0.62</c:v>
                </c:pt>
                <c:pt idx="624">
                  <c:v>0.62</c:v>
                </c:pt>
                <c:pt idx="625">
                  <c:v>0.62</c:v>
                </c:pt>
                <c:pt idx="626">
                  <c:v>0.62062499999999998</c:v>
                </c:pt>
                <c:pt idx="627">
                  <c:v>0.62312499999999993</c:v>
                </c:pt>
                <c:pt idx="628">
                  <c:v>0.62687499999999996</c:v>
                </c:pt>
                <c:pt idx="629">
                  <c:v>0.62937500000000002</c:v>
                </c:pt>
                <c:pt idx="630">
                  <c:v>0.63</c:v>
                </c:pt>
                <c:pt idx="631">
                  <c:v>0.63</c:v>
                </c:pt>
                <c:pt idx="632">
                  <c:v>0.63</c:v>
                </c:pt>
                <c:pt idx="633">
                  <c:v>0.63</c:v>
                </c:pt>
                <c:pt idx="634">
                  <c:v>0.63</c:v>
                </c:pt>
                <c:pt idx="635">
                  <c:v>0.63</c:v>
                </c:pt>
                <c:pt idx="636">
                  <c:v>0.63</c:v>
                </c:pt>
                <c:pt idx="637">
                  <c:v>0.63</c:v>
                </c:pt>
                <c:pt idx="638">
                  <c:v>0.62937500000000002</c:v>
                </c:pt>
                <c:pt idx="639">
                  <c:v>0.62687500000000007</c:v>
                </c:pt>
                <c:pt idx="640">
                  <c:v>0.62312500000000004</c:v>
                </c:pt>
                <c:pt idx="641">
                  <c:v>0.62062499999999998</c:v>
                </c:pt>
                <c:pt idx="642">
                  <c:v>0.62</c:v>
                </c:pt>
                <c:pt idx="643">
                  <c:v>0.61937500000000001</c:v>
                </c:pt>
                <c:pt idx="644">
                  <c:v>0.61687499999999995</c:v>
                </c:pt>
                <c:pt idx="645">
                  <c:v>0.61312499999999992</c:v>
                </c:pt>
                <c:pt idx="646">
                  <c:v>0.61062499999999997</c:v>
                </c:pt>
                <c:pt idx="647">
                  <c:v>0.609375</c:v>
                </c:pt>
                <c:pt idx="648">
                  <c:v>0.60687500000000005</c:v>
                </c:pt>
                <c:pt idx="649">
                  <c:v>0.60312500000000002</c:v>
                </c:pt>
                <c:pt idx="650">
                  <c:v>0.60062499999999996</c:v>
                </c:pt>
                <c:pt idx="651">
                  <c:v>0.6</c:v>
                </c:pt>
                <c:pt idx="652">
                  <c:v>0.59937499999999999</c:v>
                </c:pt>
                <c:pt idx="653">
                  <c:v>0.59687499999999993</c:v>
                </c:pt>
                <c:pt idx="654">
                  <c:v>0.59249999999999992</c:v>
                </c:pt>
                <c:pt idx="655">
                  <c:v>0.58750000000000002</c:v>
                </c:pt>
                <c:pt idx="656">
                  <c:v>0.583125</c:v>
                </c:pt>
                <c:pt idx="657">
                  <c:v>0.58062499999999995</c:v>
                </c:pt>
                <c:pt idx="658">
                  <c:v>0.57937499999999997</c:v>
                </c:pt>
                <c:pt idx="659">
                  <c:v>0.57687499999999992</c:v>
                </c:pt>
                <c:pt idx="660">
                  <c:v>0.57312499999999988</c:v>
                </c:pt>
                <c:pt idx="661">
                  <c:v>0.56999999999999995</c:v>
                </c:pt>
                <c:pt idx="662">
                  <c:v>0.56687500000000002</c:v>
                </c:pt>
                <c:pt idx="663">
                  <c:v>0.56312499999999999</c:v>
                </c:pt>
                <c:pt idx="664">
                  <c:v>0.56062500000000004</c:v>
                </c:pt>
                <c:pt idx="665">
                  <c:v>0.55937500000000007</c:v>
                </c:pt>
                <c:pt idx="666">
                  <c:v>0.55687500000000001</c:v>
                </c:pt>
                <c:pt idx="667">
                  <c:v>0.55312500000000009</c:v>
                </c:pt>
                <c:pt idx="668">
                  <c:v>0.55062500000000003</c:v>
                </c:pt>
                <c:pt idx="669">
                  <c:v>0.55000000000000004</c:v>
                </c:pt>
                <c:pt idx="670">
                  <c:v>0.55000000000000004</c:v>
                </c:pt>
                <c:pt idx="671">
                  <c:v>0.54937500000000006</c:v>
                </c:pt>
                <c:pt idx="672">
                  <c:v>0.546875</c:v>
                </c:pt>
                <c:pt idx="673">
                  <c:v>0.54249999999999998</c:v>
                </c:pt>
                <c:pt idx="674">
                  <c:v>0.53750000000000009</c:v>
                </c:pt>
                <c:pt idx="675">
                  <c:v>0.53249999999999997</c:v>
                </c:pt>
                <c:pt idx="676">
                  <c:v>0.52687499999999998</c:v>
                </c:pt>
                <c:pt idx="677">
                  <c:v>0.52</c:v>
                </c:pt>
                <c:pt idx="678">
                  <c:v>0.51374999999999993</c:v>
                </c:pt>
                <c:pt idx="679">
                  <c:v>0.510625</c:v>
                </c:pt>
                <c:pt idx="680">
                  <c:v>0.510625</c:v>
                </c:pt>
                <c:pt idx="681">
                  <c:v>0.51312500000000005</c:v>
                </c:pt>
                <c:pt idx="682">
                  <c:v>0.5162500000000001</c:v>
                </c:pt>
                <c:pt idx="683">
                  <c:v>0.5162500000000001</c:v>
                </c:pt>
                <c:pt idx="684">
                  <c:v>0.51249999999999996</c:v>
                </c:pt>
                <c:pt idx="685">
                  <c:v>0.50750000000000006</c:v>
                </c:pt>
                <c:pt idx="686">
                  <c:v>0.50249999999999995</c:v>
                </c:pt>
                <c:pt idx="687">
                  <c:v>0.4975</c:v>
                </c:pt>
                <c:pt idx="688">
                  <c:v>0.49312499999999998</c:v>
                </c:pt>
                <c:pt idx="689">
                  <c:v>0.49124999999999996</c:v>
                </c:pt>
                <c:pt idx="690">
                  <c:v>0.49250000000000005</c:v>
                </c:pt>
                <c:pt idx="691">
                  <c:v>0.49374999999999997</c:v>
                </c:pt>
                <c:pt idx="692">
                  <c:v>0.49249999999999999</c:v>
                </c:pt>
                <c:pt idx="693">
                  <c:v>0.49062499999999998</c:v>
                </c:pt>
                <c:pt idx="694">
                  <c:v>0.489375</c:v>
                </c:pt>
                <c:pt idx="695">
                  <c:v>0.48687499999999995</c:v>
                </c:pt>
                <c:pt idx="696">
                  <c:v>0.48312499999999997</c:v>
                </c:pt>
                <c:pt idx="697">
                  <c:v>0.48062499999999997</c:v>
                </c:pt>
                <c:pt idx="698">
                  <c:v>0.48</c:v>
                </c:pt>
                <c:pt idx="699">
                  <c:v>0.48</c:v>
                </c:pt>
                <c:pt idx="700">
                  <c:v>0.479375</c:v>
                </c:pt>
                <c:pt idx="701">
                  <c:v>0.47687499999999999</c:v>
                </c:pt>
                <c:pt idx="702">
                  <c:v>0.47312499999999996</c:v>
                </c:pt>
                <c:pt idx="703">
                  <c:v>0.47062499999999996</c:v>
                </c:pt>
                <c:pt idx="704">
                  <c:v>0.47</c:v>
                </c:pt>
                <c:pt idx="705">
                  <c:v>0.47</c:v>
                </c:pt>
                <c:pt idx="706">
                  <c:v>0.47</c:v>
                </c:pt>
                <c:pt idx="707">
                  <c:v>0.47</c:v>
                </c:pt>
                <c:pt idx="708">
                  <c:v>0.47</c:v>
                </c:pt>
                <c:pt idx="709">
                  <c:v>0.47</c:v>
                </c:pt>
                <c:pt idx="710">
                  <c:v>0.47</c:v>
                </c:pt>
                <c:pt idx="711">
                  <c:v>0.46937499999999999</c:v>
                </c:pt>
                <c:pt idx="712">
                  <c:v>0.46687499999999993</c:v>
                </c:pt>
                <c:pt idx="713">
                  <c:v>0.46312500000000001</c:v>
                </c:pt>
                <c:pt idx="714">
                  <c:v>0.46062500000000001</c:v>
                </c:pt>
                <c:pt idx="715">
                  <c:v>0.458125</c:v>
                </c:pt>
                <c:pt idx="716">
                  <c:v>0.44500000000000001</c:v>
                </c:pt>
                <c:pt idx="717">
                  <c:v>0.40375000000000005</c:v>
                </c:pt>
                <c:pt idx="718">
                  <c:v>0.34812500000000002</c:v>
                </c:pt>
                <c:pt idx="719">
                  <c:v>0.34125</c:v>
                </c:pt>
              </c:numCache>
            </c:numRef>
          </c:yVal>
          <c:smooth val="1"/>
          <c:extLst>
            <c:ext xmlns:c16="http://schemas.microsoft.com/office/drawing/2014/chart" uri="{C3380CC4-5D6E-409C-BE32-E72D297353CC}">
              <c16:uniqueId val="{00000005-5965-440A-AEFA-238D69C31172}"/>
            </c:ext>
          </c:extLst>
        </c:ser>
        <c:ser>
          <c:idx val="6"/>
          <c:order val="6"/>
          <c:tx>
            <c:strRef>
              <c:f>Sheet1!$H$5</c:f>
              <c:strCache>
                <c:ptCount val="1"/>
                <c:pt idx="0">
                  <c:v>D80T20H2</c:v>
                </c:pt>
              </c:strCache>
            </c:strRef>
          </c:tx>
          <c:spPr>
            <a:ln w="19050" cap="rnd">
              <a:solidFill>
                <a:schemeClr val="accent1">
                  <a:lumMod val="60000"/>
                </a:schemeClr>
              </a:solidFill>
              <a:round/>
            </a:ln>
            <a:effectLst/>
          </c:spPr>
          <c:marker>
            <c:symbol val="none"/>
          </c:marker>
          <c:xVal>
            <c:numRef>
              <c:f>Sheet1!$A$6:$A$726</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Sheet1!$H$6:$H$726</c:f>
              <c:numCache>
                <c:formatCode>General</c:formatCode>
                <c:ptCount val="721"/>
                <c:pt idx="0">
                  <c:v>0.22749999999999998</c:v>
                </c:pt>
                <c:pt idx="1">
                  <c:v>0.25437500000000002</c:v>
                </c:pt>
                <c:pt idx="2">
                  <c:v>0.26</c:v>
                </c:pt>
                <c:pt idx="3">
                  <c:v>0.25687500000000002</c:v>
                </c:pt>
                <c:pt idx="4">
                  <c:v>0.25312499999999999</c:v>
                </c:pt>
                <c:pt idx="5">
                  <c:v>0.25062499999999999</c:v>
                </c:pt>
                <c:pt idx="6">
                  <c:v>0.25</c:v>
                </c:pt>
                <c:pt idx="7">
                  <c:v>0.24937500000000001</c:v>
                </c:pt>
                <c:pt idx="8">
                  <c:v>0.24687500000000001</c:v>
                </c:pt>
                <c:pt idx="9">
                  <c:v>0.24312499999999998</c:v>
                </c:pt>
                <c:pt idx="10">
                  <c:v>0.24</c:v>
                </c:pt>
                <c:pt idx="11">
                  <c:v>0.236875</c:v>
                </c:pt>
                <c:pt idx="12">
                  <c:v>0.23312499999999997</c:v>
                </c:pt>
                <c:pt idx="13">
                  <c:v>0.230625</c:v>
                </c:pt>
                <c:pt idx="14">
                  <c:v>0.22937500000000002</c:v>
                </c:pt>
                <c:pt idx="15">
                  <c:v>0.22687500000000002</c:v>
                </c:pt>
                <c:pt idx="16">
                  <c:v>0.22312499999999999</c:v>
                </c:pt>
                <c:pt idx="17">
                  <c:v>0.22062499999999999</c:v>
                </c:pt>
                <c:pt idx="18">
                  <c:v>0.22</c:v>
                </c:pt>
                <c:pt idx="19">
                  <c:v>0.21937500000000001</c:v>
                </c:pt>
                <c:pt idx="20">
                  <c:v>0.21687500000000001</c:v>
                </c:pt>
                <c:pt idx="21">
                  <c:v>0.21312499999999998</c:v>
                </c:pt>
                <c:pt idx="22">
                  <c:v>0.21062499999999998</c:v>
                </c:pt>
                <c:pt idx="23">
                  <c:v>0.21</c:v>
                </c:pt>
                <c:pt idx="24">
                  <c:v>0.21</c:v>
                </c:pt>
                <c:pt idx="25">
                  <c:v>0.20937500000000001</c:v>
                </c:pt>
                <c:pt idx="26">
                  <c:v>0.206875</c:v>
                </c:pt>
                <c:pt idx="27">
                  <c:v>0.20250000000000001</c:v>
                </c:pt>
                <c:pt idx="28">
                  <c:v>0.19750000000000001</c:v>
                </c:pt>
                <c:pt idx="29">
                  <c:v>0.19312499999999999</c:v>
                </c:pt>
                <c:pt idx="30">
                  <c:v>0.19062499999999999</c:v>
                </c:pt>
                <c:pt idx="31">
                  <c:v>0.19</c:v>
                </c:pt>
                <c:pt idx="32">
                  <c:v>0.19</c:v>
                </c:pt>
                <c:pt idx="33">
                  <c:v>0.19</c:v>
                </c:pt>
                <c:pt idx="34">
                  <c:v>0.19</c:v>
                </c:pt>
                <c:pt idx="35">
                  <c:v>0.19</c:v>
                </c:pt>
                <c:pt idx="36">
                  <c:v>0.19</c:v>
                </c:pt>
                <c:pt idx="37">
                  <c:v>0.19</c:v>
                </c:pt>
                <c:pt idx="38">
                  <c:v>0.19</c:v>
                </c:pt>
                <c:pt idx="39">
                  <c:v>0.19</c:v>
                </c:pt>
                <c:pt idx="40">
                  <c:v>0.19</c:v>
                </c:pt>
                <c:pt idx="41">
                  <c:v>0.19</c:v>
                </c:pt>
                <c:pt idx="42">
                  <c:v>0.19</c:v>
                </c:pt>
                <c:pt idx="43">
                  <c:v>0.19</c:v>
                </c:pt>
                <c:pt idx="44">
                  <c:v>0.19</c:v>
                </c:pt>
                <c:pt idx="45">
                  <c:v>0.19</c:v>
                </c:pt>
                <c:pt idx="46">
                  <c:v>0.19</c:v>
                </c:pt>
                <c:pt idx="47">
                  <c:v>0.19</c:v>
                </c:pt>
                <c:pt idx="48">
                  <c:v>0.19</c:v>
                </c:pt>
                <c:pt idx="49">
                  <c:v>0.19</c:v>
                </c:pt>
                <c:pt idx="50">
                  <c:v>0.19</c:v>
                </c:pt>
                <c:pt idx="51">
                  <c:v>0.19062500000000002</c:v>
                </c:pt>
                <c:pt idx="52">
                  <c:v>0.19312499999999999</c:v>
                </c:pt>
                <c:pt idx="53">
                  <c:v>0.19687500000000002</c:v>
                </c:pt>
                <c:pt idx="54">
                  <c:v>0.19937500000000002</c:v>
                </c:pt>
                <c:pt idx="55">
                  <c:v>0.2</c:v>
                </c:pt>
                <c:pt idx="56">
                  <c:v>0.2</c:v>
                </c:pt>
                <c:pt idx="57">
                  <c:v>0.2</c:v>
                </c:pt>
                <c:pt idx="58">
                  <c:v>0.19937500000000002</c:v>
                </c:pt>
                <c:pt idx="59">
                  <c:v>0.19687499999999999</c:v>
                </c:pt>
                <c:pt idx="60">
                  <c:v>0.19312499999999999</c:v>
                </c:pt>
                <c:pt idx="61">
                  <c:v>0.19062499999999999</c:v>
                </c:pt>
                <c:pt idx="62">
                  <c:v>0.19</c:v>
                </c:pt>
                <c:pt idx="63">
                  <c:v>0.19062500000000002</c:v>
                </c:pt>
                <c:pt idx="64">
                  <c:v>0.19312499999999999</c:v>
                </c:pt>
                <c:pt idx="65">
                  <c:v>0.19687500000000002</c:v>
                </c:pt>
                <c:pt idx="66">
                  <c:v>0.19937500000000002</c:v>
                </c:pt>
                <c:pt idx="67">
                  <c:v>0.2</c:v>
                </c:pt>
                <c:pt idx="68">
                  <c:v>0.2</c:v>
                </c:pt>
                <c:pt idx="69">
                  <c:v>0.2</c:v>
                </c:pt>
                <c:pt idx="70">
                  <c:v>0.2</c:v>
                </c:pt>
                <c:pt idx="71">
                  <c:v>0.2</c:v>
                </c:pt>
                <c:pt idx="72">
                  <c:v>0.20062500000000003</c:v>
                </c:pt>
                <c:pt idx="73">
                  <c:v>0.203125</c:v>
                </c:pt>
                <c:pt idx="74">
                  <c:v>0.20687499999999998</c:v>
                </c:pt>
                <c:pt idx="75">
                  <c:v>0.20937499999999998</c:v>
                </c:pt>
                <c:pt idx="76">
                  <c:v>0.21</c:v>
                </c:pt>
                <c:pt idx="77">
                  <c:v>0.21</c:v>
                </c:pt>
                <c:pt idx="78">
                  <c:v>0.21</c:v>
                </c:pt>
                <c:pt idx="79">
                  <c:v>0.21062500000000001</c:v>
                </c:pt>
                <c:pt idx="80">
                  <c:v>0.21312500000000001</c:v>
                </c:pt>
                <c:pt idx="81">
                  <c:v>0.21687499999999998</c:v>
                </c:pt>
                <c:pt idx="82">
                  <c:v>0.21937499999999999</c:v>
                </c:pt>
                <c:pt idx="83">
                  <c:v>0.22</c:v>
                </c:pt>
                <c:pt idx="84">
                  <c:v>0.22</c:v>
                </c:pt>
                <c:pt idx="85">
                  <c:v>0.22</c:v>
                </c:pt>
                <c:pt idx="86">
                  <c:v>0.22062500000000002</c:v>
                </c:pt>
                <c:pt idx="87">
                  <c:v>0.22312500000000002</c:v>
                </c:pt>
                <c:pt idx="88">
                  <c:v>0.22687499999999999</c:v>
                </c:pt>
                <c:pt idx="89">
                  <c:v>0.23</c:v>
                </c:pt>
                <c:pt idx="90">
                  <c:v>0.23312500000000003</c:v>
                </c:pt>
                <c:pt idx="91">
                  <c:v>0.236875</c:v>
                </c:pt>
                <c:pt idx="92">
                  <c:v>0.239375</c:v>
                </c:pt>
                <c:pt idx="93">
                  <c:v>0.24</c:v>
                </c:pt>
                <c:pt idx="94">
                  <c:v>0.24</c:v>
                </c:pt>
                <c:pt idx="95">
                  <c:v>0.24</c:v>
                </c:pt>
                <c:pt idx="96">
                  <c:v>0.24062499999999998</c:v>
                </c:pt>
                <c:pt idx="97">
                  <c:v>0.24312499999999998</c:v>
                </c:pt>
                <c:pt idx="98">
                  <c:v>0.24687500000000001</c:v>
                </c:pt>
                <c:pt idx="99">
                  <c:v>0.24937500000000001</c:v>
                </c:pt>
                <c:pt idx="100">
                  <c:v>0.25062499999999999</c:v>
                </c:pt>
                <c:pt idx="101">
                  <c:v>0.25312499999999999</c:v>
                </c:pt>
                <c:pt idx="102">
                  <c:v>0.25687500000000002</c:v>
                </c:pt>
                <c:pt idx="103">
                  <c:v>0.25937500000000002</c:v>
                </c:pt>
                <c:pt idx="104">
                  <c:v>0.260625</c:v>
                </c:pt>
                <c:pt idx="105">
                  <c:v>0.263125</c:v>
                </c:pt>
                <c:pt idx="106">
                  <c:v>0.26687500000000003</c:v>
                </c:pt>
                <c:pt idx="107">
                  <c:v>0.27</c:v>
                </c:pt>
                <c:pt idx="108">
                  <c:v>0.27312500000000001</c:v>
                </c:pt>
                <c:pt idx="109">
                  <c:v>0.27687500000000004</c:v>
                </c:pt>
                <c:pt idx="110">
                  <c:v>0.27937500000000004</c:v>
                </c:pt>
                <c:pt idx="111">
                  <c:v>0.28000000000000003</c:v>
                </c:pt>
                <c:pt idx="112">
                  <c:v>0.28000000000000003</c:v>
                </c:pt>
                <c:pt idx="113">
                  <c:v>0.28062500000000001</c:v>
                </c:pt>
                <c:pt idx="114">
                  <c:v>0.28312500000000002</c:v>
                </c:pt>
                <c:pt idx="115">
                  <c:v>0.28687499999999999</c:v>
                </c:pt>
                <c:pt idx="116">
                  <c:v>0.28999999999999998</c:v>
                </c:pt>
                <c:pt idx="117">
                  <c:v>0.29312499999999997</c:v>
                </c:pt>
                <c:pt idx="118">
                  <c:v>0.296875</c:v>
                </c:pt>
                <c:pt idx="119">
                  <c:v>0.3</c:v>
                </c:pt>
                <c:pt idx="120">
                  <c:v>0.30312499999999998</c:v>
                </c:pt>
                <c:pt idx="121">
                  <c:v>0.30687500000000001</c:v>
                </c:pt>
                <c:pt idx="122">
                  <c:v>0.30937500000000001</c:v>
                </c:pt>
                <c:pt idx="123">
                  <c:v>0.31062499999999998</c:v>
                </c:pt>
                <c:pt idx="124">
                  <c:v>0.31312499999999999</c:v>
                </c:pt>
                <c:pt idx="125">
                  <c:v>0.31687500000000002</c:v>
                </c:pt>
                <c:pt idx="126">
                  <c:v>0.32</c:v>
                </c:pt>
                <c:pt idx="127">
                  <c:v>0.323125</c:v>
                </c:pt>
                <c:pt idx="128">
                  <c:v>0.32687500000000003</c:v>
                </c:pt>
                <c:pt idx="129">
                  <c:v>0.32937500000000003</c:v>
                </c:pt>
                <c:pt idx="130">
                  <c:v>0.330625</c:v>
                </c:pt>
                <c:pt idx="131">
                  <c:v>0.333125</c:v>
                </c:pt>
                <c:pt idx="132">
                  <c:v>0.33687500000000004</c:v>
                </c:pt>
                <c:pt idx="133">
                  <c:v>0.34</c:v>
                </c:pt>
                <c:pt idx="134">
                  <c:v>0.34312500000000001</c:v>
                </c:pt>
                <c:pt idx="135">
                  <c:v>0.34687500000000004</c:v>
                </c:pt>
                <c:pt idx="136">
                  <c:v>0.34937499999999999</c:v>
                </c:pt>
                <c:pt idx="137">
                  <c:v>0.35062499999999996</c:v>
                </c:pt>
                <c:pt idx="138">
                  <c:v>0.35312499999999991</c:v>
                </c:pt>
                <c:pt idx="139">
                  <c:v>0.35687499999999994</c:v>
                </c:pt>
                <c:pt idx="140">
                  <c:v>0.359375</c:v>
                </c:pt>
                <c:pt idx="141">
                  <c:v>0.36062500000000003</c:v>
                </c:pt>
                <c:pt idx="142">
                  <c:v>0.36312500000000003</c:v>
                </c:pt>
                <c:pt idx="143">
                  <c:v>0.36687500000000006</c:v>
                </c:pt>
                <c:pt idx="144">
                  <c:v>0.36937500000000001</c:v>
                </c:pt>
                <c:pt idx="145">
                  <c:v>0.37</c:v>
                </c:pt>
                <c:pt idx="146">
                  <c:v>0.37</c:v>
                </c:pt>
                <c:pt idx="147">
                  <c:v>0.37062499999999998</c:v>
                </c:pt>
                <c:pt idx="148">
                  <c:v>0.37312499999999993</c:v>
                </c:pt>
                <c:pt idx="149">
                  <c:v>0.3775</c:v>
                </c:pt>
                <c:pt idx="150">
                  <c:v>0.38250000000000006</c:v>
                </c:pt>
                <c:pt idx="151">
                  <c:v>0.38687500000000008</c:v>
                </c:pt>
                <c:pt idx="152">
                  <c:v>0.39</c:v>
                </c:pt>
                <c:pt idx="153">
                  <c:v>0.39312499999999995</c:v>
                </c:pt>
                <c:pt idx="154">
                  <c:v>0.39687499999999998</c:v>
                </c:pt>
                <c:pt idx="155">
                  <c:v>0.4</c:v>
                </c:pt>
                <c:pt idx="156">
                  <c:v>0.40312500000000001</c:v>
                </c:pt>
                <c:pt idx="157">
                  <c:v>0.40687499999999999</c:v>
                </c:pt>
                <c:pt idx="158">
                  <c:v>0.40937499999999999</c:v>
                </c:pt>
                <c:pt idx="159">
                  <c:v>0.41062500000000002</c:v>
                </c:pt>
                <c:pt idx="160">
                  <c:v>0.41312499999999996</c:v>
                </c:pt>
                <c:pt idx="161">
                  <c:v>0.416875</c:v>
                </c:pt>
                <c:pt idx="162">
                  <c:v>0.41999999999999993</c:v>
                </c:pt>
                <c:pt idx="163">
                  <c:v>0.42312499999999997</c:v>
                </c:pt>
                <c:pt idx="164">
                  <c:v>0.42687499999999995</c:v>
                </c:pt>
                <c:pt idx="165">
                  <c:v>0.42937500000000001</c:v>
                </c:pt>
                <c:pt idx="166">
                  <c:v>0.43</c:v>
                </c:pt>
                <c:pt idx="167">
                  <c:v>0.43062500000000004</c:v>
                </c:pt>
                <c:pt idx="168">
                  <c:v>0.43312499999999998</c:v>
                </c:pt>
                <c:pt idx="169">
                  <c:v>0.43687500000000001</c:v>
                </c:pt>
                <c:pt idx="170">
                  <c:v>0.43999999999999995</c:v>
                </c:pt>
                <c:pt idx="171">
                  <c:v>0.44312499999999999</c:v>
                </c:pt>
                <c:pt idx="172">
                  <c:v>0.44687499999999997</c:v>
                </c:pt>
                <c:pt idx="173">
                  <c:v>0.44937500000000002</c:v>
                </c:pt>
                <c:pt idx="174">
                  <c:v>0.45062500000000005</c:v>
                </c:pt>
                <c:pt idx="175">
                  <c:v>0.453125</c:v>
                </c:pt>
                <c:pt idx="176">
                  <c:v>0.45687500000000003</c:v>
                </c:pt>
                <c:pt idx="177">
                  <c:v>0.45999999999999996</c:v>
                </c:pt>
                <c:pt idx="178">
                  <c:v>0.46312500000000001</c:v>
                </c:pt>
                <c:pt idx="179">
                  <c:v>0.46687499999999998</c:v>
                </c:pt>
                <c:pt idx="180">
                  <c:v>0.46937499999999999</c:v>
                </c:pt>
                <c:pt idx="181">
                  <c:v>0.47062499999999996</c:v>
                </c:pt>
                <c:pt idx="182">
                  <c:v>0.47312500000000002</c:v>
                </c:pt>
                <c:pt idx="183">
                  <c:v>0.47687499999999999</c:v>
                </c:pt>
                <c:pt idx="184">
                  <c:v>0.48</c:v>
                </c:pt>
                <c:pt idx="185">
                  <c:v>0.48312499999999997</c:v>
                </c:pt>
                <c:pt idx="186">
                  <c:v>0.486875</c:v>
                </c:pt>
                <c:pt idx="187">
                  <c:v>0.49</c:v>
                </c:pt>
                <c:pt idx="188">
                  <c:v>0.49312500000000004</c:v>
                </c:pt>
                <c:pt idx="189">
                  <c:v>0.49687500000000001</c:v>
                </c:pt>
                <c:pt idx="190">
                  <c:v>0.49937500000000001</c:v>
                </c:pt>
                <c:pt idx="191">
                  <c:v>0.50062499999999999</c:v>
                </c:pt>
                <c:pt idx="192">
                  <c:v>0.50312500000000004</c:v>
                </c:pt>
                <c:pt idx="193">
                  <c:v>0.50750000000000006</c:v>
                </c:pt>
                <c:pt idx="194">
                  <c:v>0.51249999999999996</c:v>
                </c:pt>
                <c:pt idx="195">
                  <c:v>0.51687499999999997</c:v>
                </c:pt>
                <c:pt idx="196">
                  <c:v>0.51937500000000003</c:v>
                </c:pt>
                <c:pt idx="197">
                  <c:v>0.520625</c:v>
                </c:pt>
                <c:pt idx="198">
                  <c:v>0.52312500000000006</c:v>
                </c:pt>
                <c:pt idx="199">
                  <c:v>0.52687499999999998</c:v>
                </c:pt>
                <c:pt idx="200">
                  <c:v>0.52937500000000004</c:v>
                </c:pt>
                <c:pt idx="201">
                  <c:v>0.53062500000000001</c:v>
                </c:pt>
                <c:pt idx="202">
                  <c:v>0.53312500000000007</c:v>
                </c:pt>
                <c:pt idx="203">
                  <c:v>0.53687499999999999</c:v>
                </c:pt>
                <c:pt idx="204">
                  <c:v>0.54</c:v>
                </c:pt>
                <c:pt idx="205">
                  <c:v>0.54374999999999996</c:v>
                </c:pt>
                <c:pt idx="206">
                  <c:v>0.55000000000000004</c:v>
                </c:pt>
                <c:pt idx="207">
                  <c:v>0.55687500000000001</c:v>
                </c:pt>
                <c:pt idx="208">
                  <c:v>0.5625</c:v>
                </c:pt>
                <c:pt idx="209">
                  <c:v>0.56687500000000002</c:v>
                </c:pt>
                <c:pt idx="210">
                  <c:v>0.57000000000000006</c:v>
                </c:pt>
                <c:pt idx="211">
                  <c:v>0.573125</c:v>
                </c:pt>
                <c:pt idx="212">
                  <c:v>0.57750000000000001</c:v>
                </c:pt>
                <c:pt idx="213">
                  <c:v>0.58249999999999991</c:v>
                </c:pt>
                <c:pt idx="214">
                  <c:v>0.58749999999999991</c:v>
                </c:pt>
                <c:pt idx="215">
                  <c:v>0.59250000000000003</c:v>
                </c:pt>
                <c:pt idx="216">
                  <c:v>0.59750000000000003</c:v>
                </c:pt>
                <c:pt idx="217">
                  <c:v>0.60249999999999992</c:v>
                </c:pt>
                <c:pt idx="218">
                  <c:v>0.60749999999999993</c:v>
                </c:pt>
                <c:pt idx="219">
                  <c:v>0.61312500000000003</c:v>
                </c:pt>
                <c:pt idx="220">
                  <c:v>0.62</c:v>
                </c:pt>
                <c:pt idx="221">
                  <c:v>0.62687500000000007</c:v>
                </c:pt>
                <c:pt idx="222">
                  <c:v>0.63250000000000006</c:v>
                </c:pt>
                <c:pt idx="223">
                  <c:v>0.63750000000000007</c:v>
                </c:pt>
                <c:pt idx="224">
                  <c:v>0.64312499999999995</c:v>
                </c:pt>
                <c:pt idx="225">
                  <c:v>0.65062500000000001</c:v>
                </c:pt>
                <c:pt idx="226">
                  <c:v>0.65937500000000004</c:v>
                </c:pt>
                <c:pt idx="227">
                  <c:v>0.66687500000000011</c:v>
                </c:pt>
                <c:pt idx="228">
                  <c:v>0.67312500000000008</c:v>
                </c:pt>
                <c:pt idx="229">
                  <c:v>0.68062500000000004</c:v>
                </c:pt>
                <c:pt idx="230">
                  <c:v>0.69</c:v>
                </c:pt>
                <c:pt idx="231">
                  <c:v>0.70062499999999994</c:v>
                </c:pt>
                <c:pt idx="232">
                  <c:v>0.71312500000000001</c:v>
                </c:pt>
                <c:pt idx="233">
                  <c:v>0.72687499999999994</c:v>
                </c:pt>
                <c:pt idx="234">
                  <c:v>0.74</c:v>
                </c:pt>
                <c:pt idx="235">
                  <c:v>0.75312500000000004</c:v>
                </c:pt>
                <c:pt idx="236">
                  <c:v>0.76750000000000007</c:v>
                </c:pt>
                <c:pt idx="237">
                  <c:v>0.78249999999999997</c:v>
                </c:pt>
                <c:pt idx="238">
                  <c:v>0.79749999999999999</c:v>
                </c:pt>
                <c:pt idx="239">
                  <c:v>0.81312499999999999</c:v>
                </c:pt>
                <c:pt idx="240">
                  <c:v>0.83000000000000007</c:v>
                </c:pt>
                <c:pt idx="241">
                  <c:v>0.84687499999999993</c:v>
                </c:pt>
                <c:pt idx="242">
                  <c:v>0.86249999999999993</c:v>
                </c:pt>
                <c:pt idx="243">
                  <c:v>0.87750000000000006</c:v>
                </c:pt>
                <c:pt idx="244">
                  <c:v>0.89312500000000006</c:v>
                </c:pt>
                <c:pt idx="245">
                  <c:v>0.91062500000000002</c:v>
                </c:pt>
                <c:pt idx="246">
                  <c:v>0.92937500000000006</c:v>
                </c:pt>
                <c:pt idx="247">
                  <c:v>0.94687500000000002</c:v>
                </c:pt>
                <c:pt idx="248">
                  <c:v>0.96312500000000001</c:v>
                </c:pt>
                <c:pt idx="249">
                  <c:v>0.98062499999999997</c:v>
                </c:pt>
                <c:pt idx="250">
                  <c:v>0.99937500000000001</c:v>
                </c:pt>
                <c:pt idx="251">
                  <c:v>1.016875</c:v>
                </c:pt>
                <c:pt idx="252">
                  <c:v>1.0331250000000001</c:v>
                </c:pt>
                <c:pt idx="253">
                  <c:v>1.05125</c:v>
                </c:pt>
                <c:pt idx="254">
                  <c:v>1.07375</c:v>
                </c:pt>
                <c:pt idx="255">
                  <c:v>1.100625</c:v>
                </c:pt>
                <c:pt idx="256">
                  <c:v>1.129375</c:v>
                </c:pt>
                <c:pt idx="257">
                  <c:v>1.1568749999999999</c:v>
                </c:pt>
                <c:pt idx="258">
                  <c:v>1.183125</c:v>
                </c:pt>
                <c:pt idx="259">
                  <c:v>1.2106250000000001</c:v>
                </c:pt>
                <c:pt idx="260">
                  <c:v>1.24</c:v>
                </c:pt>
                <c:pt idx="261">
                  <c:v>1.27</c:v>
                </c:pt>
                <c:pt idx="262">
                  <c:v>1.3</c:v>
                </c:pt>
                <c:pt idx="263">
                  <c:v>1.3306249999999999</c:v>
                </c:pt>
                <c:pt idx="264">
                  <c:v>1.3631250000000001</c:v>
                </c:pt>
                <c:pt idx="265">
                  <c:v>1.3975000000000002</c:v>
                </c:pt>
                <c:pt idx="266">
                  <c:v>1.4331249999999998</c:v>
                </c:pt>
                <c:pt idx="267">
                  <c:v>1.4706249999999998</c:v>
                </c:pt>
                <c:pt idx="268">
                  <c:v>1.51</c:v>
                </c:pt>
                <c:pt idx="269">
                  <c:v>1.5506250000000001</c:v>
                </c:pt>
                <c:pt idx="270">
                  <c:v>1.5931250000000001</c:v>
                </c:pt>
                <c:pt idx="271">
                  <c:v>1.6375</c:v>
                </c:pt>
                <c:pt idx="272">
                  <c:v>1.683125</c:v>
                </c:pt>
                <c:pt idx="273">
                  <c:v>1.7306250000000001</c:v>
                </c:pt>
                <c:pt idx="274">
                  <c:v>1.78</c:v>
                </c:pt>
                <c:pt idx="275">
                  <c:v>1.8306249999999999</c:v>
                </c:pt>
                <c:pt idx="276">
                  <c:v>1.8831249999999999</c:v>
                </c:pt>
                <c:pt idx="277">
                  <c:v>1.9375</c:v>
                </c:pt>
                <c:pt idx="278">
                  <c:v>1.9931249999999998</c:v>
                </c:pt>
                <c:pt idx="279">
                  <c:v>2.0506249999999997</c:v>
                </c:pt>
                <c:pt idx="280">
                  <c:v>2.1106249999999998</c:v>
                </c:pt>
                <c:pt idx="281">
                  <c:v>2.1731249999999998</c:v>
                </c:pt>
                <c:pt idx="282">
                  <c:v>2.2374999999999998</c:v>
                </c:pt>
                <c:pt idx="283">
                  <c:v>2.3031250000000001</c:v>
                </c:pt>
                <c:pt idx="284">
                  <c:v>2.370625</c:v>
                </c:pt>
                <c:pt idx="285">
                  <c:v>2.44</c:v>
                </c:pt>
                <c:pt idx="286">
                  <c:v>2.5106249999999997</c:v>
                </c:pt>
                <c:pt idx="287">
                  <c:v>2.5843750000000001</c:v>
                </c:pt>
                <c:pt idx="288">
                  <c:v>2.6643750000000002</c:v>
                </c:pt>
                <c:pt idx="289">
                  <c:v>2.7506249999999999</c:v>
                </c:pt>
                <c:pt idx="290">
                  <c:v>2.8412499999999996</c:v>
                </c:pt>
                <c:pt idx="291">
                  <c:v>2.9368749999999997</c:v>
                </c:pt>
                <c:pt idx="292">
                  <c:v>3.0387499999999998</c:v>
                </c:pt>
                <c:pt idx="293">
                  <c:v>3.1468750000000001</c:v>
                </c:pt>
                <c:pt idx="294">
                  <c:v>3.2612499999999995</c:v>
                </c:pt>
                <c:pt idx="295">
                  <c:v>3.3806249999999998</c:v>
                </c:pt>
                <c:pt idx="296">
                  <c:v>3.5037499999999993</c:v>
                </c:pt>
                <c:pt idx="297">
                  <c:v>3.6312499999999996</c:v>
                </c:pt>
                <c:pt idx="298">
                  <c:v>3.7637499999999999</c:v>
                </c:pt>
                <c:pt idx="299">
                  <c:v>3.9006249999999998</c:v>
                </c:pt>
                <c:pt idx="300">
                  <c:v>4.0412499999999998</c:v>
                </c:pt>
                <c:pt idx="301">
                  <c:v>4.1875</c:v>
                </c:pt>
                <c:pt idx="302">
                  <c:v>4.3412499999999996</c:v>
                </c:pt>
                <c:pt idx="303">
                  <c:v>4.5012499999999998</c:v>
                </c:pt>
                <c:pt idx="304">
                  <c:v>4.6675000000000004</c:v>
                </c:pt>
                <c:pt idx="305">
                  <c:v>4.8424999999999994</c:v>
                </c:pt>
                <c:pt idx="306">
                  <c:v>5.0281249999999993</c:v>
                </c:pt>
                <c:pt idx="307">
                  <c:v>5.2256249999999991</c:v>
                </c:pt>
                <c:pt idx="308">
                  <c:v>5.4349999999999996</c:v>
                </c:pt>
                <c:pt idx="309">
                  <c:v>5.6556249999999988</c:v>
                </c:pt>
                <c:pt idx="310">
                  <c:v>5.8881249999999996</c:v>
                </c:pt>
                <c:pt idx="311">
                  <c:v>6.1325000000000003</c:v>
                </c:pt>
                <c:pt idx="312">
                  <c:v>6.3874999999999993</c:v>
                </c:pt>
                <c:pt idx="313">
                  <c:v>6.6525000000000007</c:v>
                </c:pt>
                <c:pt idx="314">
                  <c:v>6.9281249999999996</c:v>
                </c:pt>
                <c:pt idx="315">
                  <c:v>7.2162500000000005</c:v>
                </c:pt>
                <c:pt idx="316">
                  <c:v>7.5187499999999998</c:v>
                </c:pt>
                <c:pt idx="317">
                  <c:v>7.8362499999999997</c:v>
                </c:pt>
                <c:pt idx="318">
                  <c:v>8.1693749999999987</c:v>
                </c:pt>
                <c:pt idx="319">
                  <c:v>8.52</c:v>
                </c:pt>
                <c:pt idx="320">
                  <c:v>8.8893750000000011</c:v>
                </c:pt>
                <c:pt idx="321">
                  <c:v>9.276250000000001</c:v>
                </c:pt>
                <c:pt idx="322">
                  <c:v>9.68</c:v>
                </c:pt>
                <c:pt idx="323">
                  <c:v>10.103125</c:v>
                </c:pt>
                <c:pt idx="324">
                  <c:v>10.547499999999999</c:v>
                </c:pt>
                <c:pt idx="325">
                  <c:v>11.013750000000002</c:v>
                </c:pt>
                <c:pt idx="326">
                  <c:v>11.504375</c:v>
                </c:pt>
                <c:pt idx="327">
                  <c:v>12.02125</c:v>
                </c:pt>
                <c:pt idx="328">
                  <c:v>12.564374999999998</c:v>
                </c:pt>
                <c:pt idx="329">
                  <c:v>13.135625000000001</c:v>
                </c:pt>
                <c:pt idx="330">
                  <c:v>13.73875</c:v>
                </c:pt>
                <c:pt idx="331">
                  <c:v>14.375625000000001</c:v>
                </c:pt>
                <c:pt idx="332">
                  <c:v>15.045000000000002</c:v>
                </c:pt>
                <c:pt idx="333">
                  <c:v>15.745000000000001</c:v>
                </c:pt>
                <c:pt idx="334">
                  <c:v>16.475000000000001</c:v>
                </c:pt>
                <c:pt idx="335">
                  <c:v>17.235624999999999</c:v>
                </c:pt>
                <c:pt idx="336">
                  <c:v>18.028124999999999</c:v>
                </c:pt>
                <c:pt idx="337">
                  <c:v>18.851875</c:v>
                </c:pt>
                <c:pt idx="338">
                  <c:v>19.704374999999999</c:v>
                </c:pt>
                <c:pt idx="339">
                  <c:v>20.583750000000002</c:v>
                </c:pt>
                <c:pt idx="340">
                  <c:v>21.486875000000001</c:v>
                </c:pt>
                <c:pt idx="341">
                  <c:v>22.408750000000001</c:v>
                </c:pt>
                <c:pt idx="342">
                  <c:v>23.344999999999999</c:v>
                </c:pt>
                <c:pt idx="343">
                  <c:v>24.290624999999999</c:v>
                </c:pt>
                <c:pt idx="344">
                  <c:v>25.241250000000001</c:v>
                </c:pt>
                <c:pt idx="345">
                  <c:v>26.198749999999997</c:v>
                </c:pt>
                <c:pt idx="346">
                  <c:v>27.168125</c:v>
                </c:pt>
                <c:pt idx="347">
                  <c:v>28.146874999999998</c:v>
                </c:pt>
                <c:pt idx="348">
                  <c:v>29.123124999999998</c:v>
                </c:pt>
                <c:pt idx="349">
                  <c:v>30.081875</c:v>
                </c:pt>
                <c:pt idx="350">
                  <c:v>31.010624999999997</c:v>
                </c:pt>
                <c:pt idx="351">
                  <c:v>31.904375000000002</c:v>
                </c:pt>
                <c:pt idx="352">
                  <c:v>32.768125000000005</c:v>
                </c:pt>
                <c:pt idx="353">
                  <c:v>33.625624999999999</c:v>
                </c:pt>
                <c:pt idx="354">
                  <c:v>34.554375</c:v>
                </c:pt>
                <c:pt idx="355">
                  <c:v>35.745624999999997</c:v>
                </c:pt>
                <c:pt idx="356">
                  <c:v>37.533124999999998</c:v>
                </c:pt>
                <c:pt idx="357">
                  <c:v>40.294374999999995</c:v>
                </c:pt>
                <c:pt idx="358">
                  <c:v>44.205624999999998</c:v>
                </c:pt>
                <c:pt idx="359">
                  <c:v>49.013750000000002</c:v>
                </c:pt>
                <c:pt idx="360">
                  <c:v>54.081249999999997</c:v>
                </c:pt>
                <c:pt idx="361">
                  <c:v>58.748125000000002</c:v>
                </c:pt>
                <c:pt idx="362">
                  <c:v>62.686875000000001</c:v>
                </c:pt>
                <c:pt idx="363">
                  <c:v>65.913749999999993</c:v>
                </c:pt>
                <c:pt idx="364">
                  <c:v>68.54249999999999</c:v>
                </c:pt>
                <c:pt idx="365">
                  <c:v>70.637499999999989</c:v>
                </c:pt>
                <c:pt idx="366">
                  <c:v>72.240624999999994</c:v>
                </c:pt>
                <c:pt idx="367">
                  <c:v>73.381249999999994</c:v>
                </c:pt>
                <c:pt idx="368">
                  <c:v>74.068749999999994</c:v>
                </c:pt>
                <c:pt idx="369">
                  <c:v>74.327499999999986</c:v>
                </c:pt>
                <c:pt idx="370">
                  <c:v>74.203749999999999</c:v>
                </c:pt>
                <c:pt idx="371">
                  <c:v>73.746250000000003</c:v>
                </c:pt>
                <c:pt idx="372">
                  <c:v>73.001249999999999</c:v>
                </c:pt>
                <c:pt idx="373">
                  <c:v>72.008749999999992</c:v>
                </c:pt>
                <c:pt idx="374">
                  <c:v>70.803124999999994</c:v>
                </c:pt>
                <c:pt idx="375">
                  <c:v>69.42</c:v>
                </c:pt>
                <c:pt idx="376">
                  <c:v>67.89500000000001</c:v>
                </c:pt>
                <c:pt idx="377">
                  <c:v>66.259375000000006</c:v>
                </c:pt>
                <c:pt idx="378">
                  <c:v>64.541250000000005</c:v>
                </c:pt>
                <c:pt idx="379">
                  <c:v>62.766250000000007</c:v>
                </c:pt>
                <c:pt idx="380">
                  <c:v>60.953749999999999</c:v>
                </c:pt>
                <c:pt idx="381">
                  <c:v>59.116249999999994</c:v>
                </c:pt>
                <c:pt idx="382">
                  <c:v>57.263750000000002</c:v>
                </c:pt>
                <c:pt idx="383">
                  <c:v>55.406874999999999</c:v>
                </c:pt>
                <c:pt idx="384">
                  <c:v>53.556874999999998</c:v>
                </c:pt>
                <c:pt idx="385">
                  <c:v>51.723750000000003</c:v>
                </c:pt>
                <c:pt idx="386">
                  <c:v>49.914999999999999</c:v>
                </c:pt>
                <c:pt idx="387">
                  <c:v>48.135624999999997</c:v>
                </c:pt>
                <c:pt idx="388">
                  <c:v>46.388749999999995</c:v>
                </c:pt>
                <c:pt idx="389">
                  <c:v>44.676874999999995</c:v>
                </c:pt>
                <c:pt idx="390">
                  <c:v>43.004375000000003</c:v>
                </c:pt>
                <c:pt idx="391">
                  <c:v>41.378749999999997</c:v>
                </c:pt>
                <c:pt idx="392">
                  <c:v>39.806874999999998</c:v>
                </c:pt>
                <c:pt idx="393">
                  <c:v>38.292499999999997</c:v>
                </c:pt>
                <c:pt idx="394">
                  <c:v>36.83625</c:v>
                </c:pt>
                <c:pt idx="395">
                  <c:v>35.434374999999996</c:v>
                </c:pt>
                <c:pt idx="396">
                  <c:v>34.081249999999997</c:v>
                </c:pt>
                <c:pt idx="397">
                  <c:v>32.773125</c:v>
                </c:pt>
                <c:pt idx="398">
                  <c:v>31.5075</c:v>
                </c:pt>
                <c:pt idx="399">
                  <c:v>30.282499999999999</c:v>
                </c:pt>
                <c:pt idx="400">
                  <c:v>29.098124999999996</c:v>
                </c:pt>
                <c:pt idx="401">
                  <c:v>27.958124999999999</c:v>
                </c:pt>
                <c:pt idx="402">
                  <c:v>26.869374999999998</c:v>
                </c:pt>
                <c:pt idx="403">
                  <c:v>25.835000000000001</c:v>
                </c:pt>
                <c:pt idx="404">
                  <c:v>24.851875</c:v>
                </c:pt>
                <c:pt idx="405">
                  <c:v>23.9175</c:v>
                </c:pt>
                <c:pt idx="406">
                  <c:v>23.030625000000001</c:v>
                </c:pt>
                <c:pt idx="407">
                  <c:v>22.186250000000001</c:v>
                </c:pt>
                <c:pt idx="408">
                  <c:v>21.37875</c:v>
                </c:pt>
                <c:pt idx="409">
                  <c:v>20.605625</c:v>
                </c:pt>
                <c:pt idx="410">
                  <c:v>19.865000000000002</c:v>
                </c:pt>
                <c:pt idx="411">
                  <c:v>19.155000000000001</c:v>
                </c:pt>
                <c:pt idx="412">
                  <c:v>18.475000000000001</c:v>
                </c:pt>
                <c:pt idx="413">
                  <c:v>17.825624999999999</c:v>
                </c:pt>
                <c:pt idx="414">
                  <c:v>17.208124999999999</c:v>
                </c:pt>
                <c:pt idx="415">
                  <c:v>16.621874999999999</c:v>
                </c:pt>
                <c:pt idx="416">
                  <c:v>16.064375000000002</c:v>
                </c:pt>
                <c:pt idx="417">
                  <c:v>15.534374999999999</c:v>
                </c:pt>
                <c:pt idx="418">
                  <c:v>15.03125</c:v>
                </c:pt>
                <c:pt idx="419">
                  <c:v>14.553125</c:v>
                </c:pt>
                <c:pt idx="420">
                  <c:v>14.096875000000001</c:v>
                </c:pt>
                <c:pt idx="421">
                  <c:v>13.659375000000001</c:v>
                </c:pt>
                <c:pt idx="422">
                  <c:v>13.239374999999999</c:v>
                </c:pt>
                <c:pt idx="423">
                  <c:v>12.83625</c:v>
                </c:pt>
                <c:pt idx="424">
                  <c:v>12.448749999999999</c:v>
                </c:pt>
                <c:pt idx="425">
                  <c:v>12.076250000000002</c:v>
                </c:pt>
                <c:pt idx="426">
                  <c:v>11.71875</c:v>
                </c:pt>
                <c:pt idx="427">
                  <c:v>11.375624999999999</c:v>
                </c:pt>
                <c:pt idx="428">
                  <c:v>11.044999999999998</c:v>
                </c:pt>
                <c:pt idx="429">
                  <c:v>10.725</c:v>
                </c:pt>
                <c:pt idx="430">
                  <c:v>10.414999999999999</c:v>
                </c:pt>
                <c:pt idx="431">
                  <c:v>10.115</c:v>
                </c:pt>
                <c:pt idx="432">
                  <c:v>9.8249999999999993</c:v>
                </c:pt>
                <c:pt idx="433">
                  <c:v>9.5456249999999994</c:v>
                </c:pt>
                <c:pt idx="434">
                  <c:v>9.2781249999999993</c:v>
                </c:pt>
                <c:pt idx="435">
                  <c:v>9.0218749999999996</c:v>
                </c:pt>
                <c:pt idx="436">
                  <c:v>8.7743749999999991</c:v>
                </c:pt>
                <c:pt idx="437">
                  <c:v>8.5356249999999996</c:v>
                </c:pt>
                <c:pt idx="438">
                  <c:v>8.3081250000000004</c:v>
                </c:pt>
                <c:pt idx="439">
                  <c:v>8.0918749999999999</c:v>
                </c:pt>
                <c:pt idx="440">
                  <c:v>7.88375</c:v>
                </c:pt>
                <c:pt idx="441">
                  <c:v>7.6818749999999998</c:v>
                </c:pt>
                <c:pt idx="442">
                  <c:v>7.4874999999999998</c:v>
                </c:pt>
                <c:pt idx="443">
                  <c:v>7.3012500000000005</c:v>
                </c:pt>
                <c:pt idx="444">
                  <c:v>7.1212499999999999</c:v>
                </c:pt>
                <c:pt idx="445">
                  <c:v>6.9468750000000004</c:v>
                </c:pt>
                <c:pt idx="446">
                  <c:v>6.7781250000000002</c:v>
                </c:pt>
                <c:pt idx="447">
                  <c:v>6.6137499999999996</c:v>
                </c:pt>
                <c:pt idx="448">
                  <c:v>6.4543750000000006</c:v>
                </c:pt>
                <c:pt idx="449">
                  <c:v>6.3006250000000001</c:v>
                </c:pt>
                <c:pt idx="450">
                  <c:v>6.1506249999999998</c:v>
                </c:pt>
                <c:pt idx="451">
                  <c:v>6.0043750000000005</c:v>
                </c:pt>
                <c:pt idx="452">
                  <c:v>5.8643749999999999</c:v>
                </c:pt>
                <c:pt idx="453">
                  <c:v>5.7306249999999999</c:v>
                </c:pt>
                <c:pt idx="454">
                  <c:v>5.600625</c:v>
                </c:pt>
                <c:pt idx="455">
                  <c:v>5.4743750000000002</c:v>
                </c:pt>
                <c:pt idx="456">
                  <c:v>5.3543749999999992</c:v>
                </c:pt>
                <c:pt idx="457">
                  <c:v>5.24125</c:v>
                </c:pt>
                <c:pt idx="458">
                  <c:v>5.13375</c:v>
                </c:pt>
                <c:pt idx="459">
                  <c:v>5.03125</c:v>
                </c:pt>
                <c:pt idx="460">
                  <c:v>4.9337499999999999</c:v>
                </c:pt>
                <c:pt idx="461">
                  <c:v>4.8412500000000005</c:v>
                </c:pt>
                <c:pt idx="462">
                  <c:v>4.7531249999999998</c:v>
                </c:pt>
                <c:pt idx="463">
                  <c:v>4.6681249999999999</c:v>
                </c:pt>
                <c:pt idx="464">
                  <c:v>4.5862499999999997</c:v>
                </c:pt>
                <c:pt idx="465">
                  <c:v>4.5081250000000006</c:v>
                </c:pt>
                <c:pt idx="466">
                  <c:v>4.4331250000000004</c:v>
                </c:pt>
                <c:pt idx="467">
                  <c:v>4.3612500000000001</c:v>
                </c:pt>
                <c:pt idx="468">
                  <c:v>4.2937500000000002</c:v>
                </c:pt>
                <c:pt idx="469">
                  <c:v>4.2306249999999999</c:v>
                </c:pt>
                <c:pt idx="470">
                  <c:v>4.17</c:v>
                </c:pt>
                <c:pt idx="471">
                  <c:v>4.1100000000000003</c:v>
                </c:pt>
                <c:pt idx="472">
                  <c:v>4.0506250000000001</c:v>
                </c:pt>
                <c:pt idx="473">
                  <c:v>3.993125</c:v>
                </c:pt>
                <c:pt idx="474">
                  <c:v>3.9375</c:v>
                </c:pt>
                <c:pt idx="475">
                  <c:v>3.8831250000000002</c:v>
                </c:pt>
                <c:pt idx="476">
                  <c:v>3.8306249999999995</c:v>
                </c:pt>
                <c:pt idx="477">
                  <c:v>3.7800000000000002</c:v>
                </c:pt>
                <c:pt idx="478">
                  <c:v>3.7306249999999999</c:v>
                </c:pt>
                <c:pt idx="479">
                  <c:v>3.6831250000000004</c:v>
                </c:pt>
                <c:pt idx="480">
                  <c:v>3.6375000000000002</c:v>
                </c:pt>
                <c:pt idx="481">
                  <c:v>3.5925000000000002</c:v>
                </c:pt>
                <c:pt idx="482">
                  <c:v>3.5481250000000002</c:v>
                </c:pt>
                <c:pt idx="483">
                  <c:v>3.5062500000000005</c:v>
                </c:pt>
                <c:pt idx="484">
                  <c:v>3.4675000000000002</c:v>
                </c:pt>
                <c:pt idx="485">
                  <c:v>3.43</c:v>
                </c:pt>
                <c:pt idx="486">
                  <c:v>3.3931249999999999</c:v>
                </c:pt>
                <c:pt idx="487">
                  <c:v>3.3574999999999999</c:v>
                </c:pt>
                <c:pt idx="488">
                  <c:v>3.3224999999999998</c:v>
                </c:pt>
                <c:pt idx="489">
                  <c:v>3.2868750000000002</c:v>
                </c:pt>
                <c:pt idx="490">
                  <c:v>3.2493749999999997</c:v>
                </c:pt>
                <c:pt idx="491">
                  <c:v>3.2106250000000003</c:v>
                </c:pt>
                <c:pt idx="492">
                  <c:v>3.1737500000000001</c:v>
                </c:pt>
                <c:pt idx="493">
                  <c:v>3.140625</c:v>
                </c:pt>
                <c:pt idx="494">
                  <c:v>3.11</c:v>
                </c:pt>
                <c:pt idx="495">
                  <c:v>3.08</c:v>
                </c:pt>
                <c:pt idx="496">
                  <c:v>3.05</c:v>
                </c:pt>
                <c:pt idx="497">
                  <c:v>3.02</c:v>
                </c:pt>
                <c:pt idx="498">
                  <c:v>2.99</c:v>
                </c:pt>
                <c:pt idx="499">
                  <c:v>2.9606250000000003</c:v>
                </c:pt>
                <c:pt idx="500">
                  <c:v>2.9331249999999995</c:v>
                </c:pt>
                <c:pt idx="501">
                  <c:v>2.9068749999999994</c:v>
                </c:pt>
                <c:pt idx="502">
                  <c:v>2.879375</c:v>
                </c:pt>
                <c:pt idx="503">
                  <c:v>2.85</c:v>
                </c:pt>
                <c:pt idx="504">
                  <c:v>2.8200000000000003</c:v>
                </c:pt>
                <c:pt idx="505">
                  <c:v>2.7906249999999999</c:v>
                </c:pt>
                <c:pt idx="506">
                  <c:v>2.7631249999999996</c:v>
                </c:pt>
                <c:pt idx="507">
                  <c:v>2.7368749999999995</c:v>
                </c:pt>
                <c:pt idx="508">
                  <c:v>2.71</c:v>
                </c:pt>
                <c:pt idx="509">
                  <c:v>2.6831249999999995</c:v>
                </c:pt>
                <c:pt idx="510">
                  <c:v>2.6568749999999999</c:v>
                </c:pt>
                <c:pt idx="511">
                  <c:v>2.63</c:v>
                </c:pt>
                <c:pt idx="512">
                  <c:v>2.6031249999999999</c:v>
                </c:pt>
                <c:pt idx="513">
                  <c:v>2.5774999999999997</c:v>
                </c:pt>
                <c:pt idx="514">
                  <c:v>2.5524999999999998</c:v>
                </c:pt>
                <c:pt idx="515">
                  <c:v>2.5274999999999999</c:v>
                </c:pt>
                <c:pt idx="516">
                  <c:v>2.5024999999999999</c:v>
                </c:pt>
                <c:pt idx="517">
                  <c:v>2.4775</c:v>
                </c:pt>
                <c:pt idx="518">
                  <c:v>2.453125</c:v>
                </c:pt>
                <c:pt idx="519">
                  <c:v>2.430625</c:v>
                </c:pt>
                <c:pt idx="520">
                  <c:v>2.4093749999999998</c:v>
                </c:pt>
                <c:pt idx="521">
                  <c:v>2.3868749999999999</c:v>
                </c:pt>
                <c:pt idx="522">
                  <c:v>2.3631250000000001</c:v>
                </c:pt>
                <c:pt idx="523">
                  <c:v>2.3406249999999997</c:v>
                </c:pt>
                <c:pt idx="524">
                  <c:v>2.319375</c:v>
                </c:pt>
                <c:pt idx="525">
                  <c:v>2.296875</c:v>
                </c:pt>
                <c:pt idx="526">
                  <c:v>2.2731249999999998</c:v>
                </c:pt>
                <c:pt idx="527">
                  <c:v>2.25</c:v>
                </c:pt>
                <c:pt idx="528">
                  <c:v>2.2268750000000002</c:v>
                </c:pt>
                <c:pt idx="529">
                  <c:v>2.2025000000000001</c:v>
                </c:pt>
                <c:pt idx="530">
                  <c:v>2.1775000000000002</c:v>
                </c:pt>
                <c:pt idx="531">
                  <c:v>2.1524999999999999</c:v>
                </c:pt>
                <c:pt idx="532">
                  <c:v>2.1274999999999999</c:v>
                </c:pt>
                <c:pt idx="533">
                  <c:v>2.1025</c:v>
                </c:pt>
                <c:pt idx="534">
                  <c:v>2.0768749999999998</c:v>
                </c:pt>
                <c:pt idx="535">
                  <c:v>2.0499999999999998</c:v>
                </c:pt>
                <c:pt idx="536">
                  <c:v>2.0225</c:v>
                </c:pt>
                <c:pt idx="537">
                  <c:v>1.9937499999999999</c:v>
                </c:pt>
                <c:pt idx="538">
                  <c:v>1.9624999999999999</c:v>
                </c:pt>
                <c:pt idx="539">
                  <c:v>1.930625</c:v>
                </c:pt>
                <c:pt idx="540">
                  <c:v>1.9000000000000001</c:v>
                </c:pt>
                <c:pt idx="541">
                  <c:v>1.87</c:v>
                </c:pt>
                <c:pt idx="542">
                  <c:v>1.8400000000000003</c:v>
                </c:pt>
                <c:pt idx="543">
                  <c:v>1.8093750000000002</c:v>
                </c:pt>
                <c:pt idx="544">
                  <c:v>1.776875</c:v>
                </c:pt>
                <c:pt idx="545">
                  <c:v>1.743125</c:v>
                </c:pt>
                <c:pt idx="546">
                  <c:v>1.71</c:v>
                </c:pt>
                <c:pt idx="547">
                  <c:v>1.67625</c:v>
                </c:pt>
                <c:pt idx="548">
                  <c:v>1.6400000000000001</c:v>
                </c:pt>
                <c:pt idx="549">
                  <c:v>1.6031250000000001</c:v>
                </c:pt>
                <c:pt idx="550">
                  <c:v>1.5675000000000001</c:v>
                </c:pt>
                <c:pt idx="551">
                  <c:v>1.5325000000000002</c:v>
                </c:pt>
                <c:pt idx="552">
                  <c:v>1.496875</c:v>
                </c:pt>
                <c:pt idx="553">
                  <c:v>1.46</c:v>
                </c:pt>
                <c:pt idx="554">
                  <c:v>1.4231249999999998</c:v>
                </c:pt>
                <c:pt idx="555">
                  <c:v>1.3868749999999999</c:v>
                </c:pt>
                <c:pt idx="556">
                  <c:v>1.3493750000000002</c:v>
                </c:pt>
                <c:pt idx="557">
                  <c:v>1.3106249999999999</c:v>
                </c:pt>
                <c:pt idx="558">
                  <c:v>1.2731250000000001</c:v>
                </c:pt>
                <c:pt idx="559">
                  <c:v>1.2368749999999999</c:v>
                </c:pt>
                <c:pt idx="560">
                  <c:v>1.1993750000000001</c:v>
                </c:pt>
                <c:pt idx="561">
                  <c:v>1.160625</c:v>
                </c:pt>
                <c:pt idx="562">
                  <c:v>1.1231250000000002</c:v>
                </c:pt>
                <c:pt idx="563">
                  <c:v>1.086875</c:v>
                </c:pt>
                <c:pt idx="564">
                  <c:v>1.05</c:v>
                </c:pt>
                <c:pt idx="565">
                  <c:v>1.0137499999999999</c:v>
                </c:pt>
                <c:pt idx="566">
                  <c:v>0.98</c:v>
                </c:pt>
                <c:pt idx="567">
                  <c:v>0.94687500000000002</c:v>
                </c:pt>
                <c:pt idx="568">
                  <c:v>0.91312499999999996</c:v>
                </c:pt>
                <c:pt idx="569">
                  <c:v>0.88124999999999998</c:v>
                </c:pt>
                <c:pt idx="570">
                  <c:v>0.85312499999999991</c:v>
                </c:pt>
                <c:pt idx="571">
                  <c:v>0.82687500000000003</c:v>
                </c:pt>
                <c:pt idx="572">
                  <c:v>0.8</c:v>
                </c:pt>
                <c:pt idx="573">
                  <c:v>0.77312499999999995</c:v>
                </c:pt>
                <c:pt idx="574">
                  <c:v>0.74750000000000005</c:v>
                </c:pt>
                <c:pt idx="575">
                  <c:v>0.72312500000000002</c:v>
                </c:pt>
                <c:pt idx="576">
                  <c:v>0.70062500000000005</c:v>
                </c:pt>
                <c:pt idx="577">
                  <c:v>0.68062500000000004</c:v>
                </c:pt>
                <c:pt idx="578">
                  <c:v>0.66312499999999996</c:v>
                </c:pt>
                <c:pt idx="579">
                  <c:v>0.64687499999999998</c:v>
                </c:pt>
                <c:pt idx="580">
                  <c:v>0.63</c:v>
                </c:pt>
                <c:pt idx="581">
                  <c:v>0.61312500000000003</c:v>
                </c:pt>
                <c:pt idx="582">
                  <c:v>0.59750000000000003</c:v>
                </c:pt>
                <c:pt idx="583">
                  <c:v>0.58312499999999989</c:v>
                </c:pt>
                <c:pt idx="584">
                  <c:v>0.57062499999999994</c:v>
                </c:pt>
                <c:pt idx="585">
                  <c:v>0.56000000000000005</c:v>
                </c:pt>
                <c:pt idx="586">
                  <c:v>0.55000000000000004</c:v>
                </c:pt>
                <c:pt idx="587">
                  <c:v>0.54</c:v>
                </c:pt>
                <c:pt idx="588">
                  <c:v>0.53</c:v>
                </c:pt>
                <c:pt idx="589">
                  <c:v>0.52</c:v>
                </c:pt>
                <c:pt idx="590">
                  <c:v>0.51</c:v>
                </c:pt>
                <c:pt idx="591">
                  <c:v>0.50062499999999999</c:v>
                </c:pt>
                <c:pt idx="592">
                  <c:v>0.49312499999999998</c:v>
                </c:pt>
                <c:pt idx="593">
                  <c:v>0.486875</c:v>
                </c:pt>
                <c:pt idx="594">
                  <c:v>0.48</c:v>
                </c:pt>
                <c:pt idx="595">
                  <c:v>0.47312499999999996</c:v>
                </c:pt>
                <c:pt idx="596">
                  <c:v>0.46750000000000003</c:v>
                </c:pt>
                <c:pt idx="597">
                  <c:v>0.46250000000000002</c:v>
                </c:pt>
                <c:pt idx="598">
                  <c:v>0.45750000000000002</c:v>
                </c:pt>
                <c:pt idx="599">
                  <c:v>0.453125</c:v>
                </c:pt>
                <c:pt idx="600">
                  <c:v>0.45</c:v>
                </c:pt>
                <c:pt idx="601">
                  <c:v>0.44687500000000002</c:v>
                </c:pt>
                <c:pt idx="602">
                  <c:v>0.4425</c:v>
                </c:pt>
                <c:pt idx="603">
                  <c:v>0.4375</c:v>
                </c:pt>
                <c:pt idx="604">
                  <c:v>0.43312499999999998</c:v>
                </c:pt>
                <c:pt idx="605">
                  <c:v>0.43062499999999998</c:v>
                </c:pt>
                <c:pt idx="606">
                  <c:v>0.43062500000000004</c:v>
                </c:pt>
                <c:pt idx="607">
                  <c:v>0.4325</c:v>
                </c:pt>
                <c:pt idx="608">
                  <c:v>0.43374999999999997</c:v>
                </c:pt>
                <c:pt idx="609">
                  <c:v>0.4325</c:v>
                </c:pt>
                <c:pt idx="610">
                  <c:v>0.43062499999999998</c:v>
                </c:pt>
                <c:pt idx="611">
                  <c:v>0.43</c:v>
                </c:pt>
                <c:pt idx="612">
                  <c:v>0.43</c:v>
                </c:pt>
                <c:pt idx="613">
                  <c:v>0.43</c:v>
                </c:pt>
                <c:pt idx="614">
                  <c:v>0.43062500000000004</c:v>
                </c:pt>
                <c:pt idx="615">
                  <c:v>0.43312499999999998</c:v>
                </c:pt>
                <c:pt idx="616">
                  <c:v>0.4375</c:v>
                </c:pt>
                <c:pt idx="617">
                  <c:v>0.4425</c:v>
                </c:pt>
                <c:pt idx="618">
                  <c:v>0.44687499999999997</c:v>
                </c:pt>
                <c:pt idx="619">
                  <c:v>0.44937500000000002</c:v>
                </c:pt>
                <c:pt idx="620">
                  <c:v>0.45062500000000005</c:v>
                </c:pt>
                <c:pt idx="621">
                  <c:v>0.453125</c:v>
                </c:pt>
                <c:pt idx="622">
                  <c:v>0.45687500000000003</c:v>
                </c:pt>
                <c:pt idx="623">
                  <c:v>0.45937499999999998</c:v>
                </c:pt>
                <c:pt idx="624">
                  <c:v>0.46</c:v>
                </c:pt>
                <c:pt idx="625">
                  <c:v>0.46</c:v>
                </c:pt>
                <c:pt idx="626">
                  <c:v>0.45937500000000003</c:v>
                </c:pt>
                <c:pt idx="627">
                  <c:v>0.45687500000000003</c:v>
                </c:pt>
                <c:pt idx="628">
                  <c:v>0.453125</c:v>
                </c:pt>
                <c:pt idx="629">
                  <c:v>0.450625</c:v>
                </c:pt>
                <c:pt idx="630">
                  <c:v>0.45</c:v>
                </c:pt>
                <c:pt idx="631">
                  <c:v>0.45</c:v>
                </c:pt>
                <c:pt idx="632">
                  <c:v>0.45</c:v>
                </c:pt>
                <c:pt idx="633">
                  <c:v>0.45</c:v>
                </c:pt>
                <c:pt idx="634">
                  <c:v>0.45</c:v>
                </c:pt>
                <c:pt idx="635">
                  <c:v>0.45</c:v>
                </c:pt>
                <c:pt idx="636">
                  <c:v>0.45</c:v>
                </c:pt>
                <c:pt idx="637">
                  <c:v>0.45</c:v>
                </c:pt>
                <c:pt idx="638">
                  <c:v>0.45</c:v>
                </c:pt>
                <c:pt idx="639">
                  <c:v>0.45</c:v>
                </c:pt>
                <c:pt idx="640">
                  <c:v>0.45</c:v>
                </c:pt>
                <c:pt idx="641">
                  <c:v>0.45</c:v>
                </c:pt>
                <c:pt idx="642">
                  <c:v>0.45</c:v>
                </c:pt>
                <c:pt idx="643">
                  <c:v>0.44937500000000002</c:v>
                </c:pt>
                <c:pt idx="644">
                  <c:v>0.44687500000000002</c:v>
                </c:pt>
                <c:pt idx="645">
                  <c:v>0.44312499999999999</c:v>
                </c:pt>
                <c:pt idx="646">
                  <c:v>0.44</c:v>
                </c:pt>
                <c:pt idx="647">
                  <c:v>0.43687500000000001</c:v>
                </c:pt>
                <c:pt idx="648">
                  <c:v>0.43312499999999998</c:v>
                </c:pt>
                <c:pt idx="649">
                  <c:v>0.43062499999999998</c:v>
                </c:pt>
                <c:pt idx="650">
                  <c:v>0.42937500000000001</c:v>
                </c:pt>
                <c:pt idx="651">
                  <c:v>0.426875</c:v>
                </c:pt>
                <c:pt idx="652">
                  <c:v>0.42312499999999997</c:v>
                </c:pt>
                <c:pt idx="653">
                  <c:v>0.42</c:v>
                </c:pt>
                <c:pt idx="654">
                  <c:v>0.416875</c:v>
                </c:pt>
                <c:pt idx="655">
                  <c:v>0.41312499999999996</c:v>
                </c:pt>
                <c:pt idx="656">
                  <c:v>0.41062499999999996</c:v>
                </c:pt>
                <c:pt idx="657">
                  <c:v>0.40937499999999999</c:v>
                </c:pt>
                <c:pt idx="658">
                  <c:v>0.40687499999999999</c:v>
                </c:pt>
                <c:pt idx="659">
                  <c:v>0.40249999999999997</c:v>
                </c:pt>
                <c:pt idx="660">
                  <c:v>0.39750000000000008</c:v>
                </c:pt>
                <c:pt idx="661">
                  <c:v>0.39312500000000006</c:v>
                </c:pt>
                <c:pt idx="662">
                  <c:v>0.39</c:v>
                </c:pt>
                <c:pt idx="663">
                  <c:v>0.38687499999999997</c:v>
                </c:pt>
                <c:pt idx="664">
                  <c:v>0.38312499999999994</c:v>
                </c:pt>
                <c:pt idx="665">
                  <c:v>0.38</c:v>
                </c:pt>
                <c:pt idx="666">
                  <c:v>0.37687500000000007</c:v>
                </c:pt>
                <c:pt idx="667">
                  <c:v>0.37312500000000004</c:v>
                </c:pt>
                <c:pt idx="668">
                  <c:v>0.37062499999999998</c:v>
                </c:pt>
                <c:pt idx="669">
                  <c:v>0.36937499999999995</c:v>
                </c:pt>
                <c:pt idx="670">
                  <c:v>0.36687499999999995</c:v>
                </c:pt>
                <c:pt idx="671">
                  <c:v>0.36249999999999993</c:v>
                </c:pt>
                <c:pt idx="672">
                  <c:v>0.35750000000000004</c:v>
                </c:pt>
                <c:pt idx="673">
                  <c:v>0.35249999999999998</c:v>
                </c:pt>
                <c:pt idx="674">
                  <c:v>0.34749999999999998</c:v>
                </c:pt>
                <c:pt idx="675">
                  <c:v>0.34312500000000001</c:v>
                </c:pt>
                <c:pt idx="676">
                  <c:v>0.33999999999999997</c:v>
                </c:pt>
                <c:pt idx="677">
                  <c:v>0.33687500000000004</c:v>
                </c:pt>
                <c:pt idx="678">
                  <c:v>0.33250000000000002</c:v>
                </c:pt>
                <c:pt idx="679">
                  <c:v>0.32750000000000001</c:v>
                </c:pt>
                <c:pt idx="680">
                  <c:v>0.323125</c:v>
                </c:pt>
                <c:pt idx="681">
                  <c:v>0.32</c:v>
                </c:pt>
                <c:pt idx="682">
                  <c:v>0.31687500000000002</c:v>
                </c:pt>
                <c:pt idx="683">
                  <c:v>0.31312499999999999</c:v>
                </c:pt>
                <c:pt idx="684">
                  <c:v>0.31062499999999998</c:v>
                </c:pt>
                <c:pt idx="685">
                  <c:v>0.31</c:v>
                </c:pt>
                <c:pt idx="686">
                  <c:v>0.30937499999999996</c:v>
                </c:pt>
                <c:pt idx="687">
                  <c:v>0.30687500000000001</c:v>
                </c:pt>
                <c:pt idx="688">
                  <c:v>0.30312499999999998</c:v>
                </c:pt>
                <c:pt idx="689">
                  <c:v>0.30062499999999998</c:v>
                </c:pt>
                <c:pt idx="690">
                  <c:v>0.3</c:v>
                </c:pt>
                <c:pt idx="691">
                  <c:v>0.29937499999999995</c:v>
                </c:pt>
                <c:pt idx="692">
                  <c:v>0.296875</c:v>
                </c:pt>
                <c:pt idx="693">
                  <c:v>0.29312499999999997</c:v>
                </c:pt>
                <c:pt idx="694">
                  <c:v>0.29062499999999997</c:v>
                </c:pt>
                <c:pt idx="695">
                  <c:v>0.28999999999999998</c:v>
                </c:pt>
                <c:pt idx="696">
                  <c:v>0.28999999999999998</c:v>
                </c:pt>
                <c:pt idx="697">
                  <c:v>0.28999999999999998</c:v>
                </c:pt>
                <c:pt idx="698">
                  <c:v>0.28999999999999998</c:v>
                </c:pt>
                <c:pt idx="699">
                  <c:v>0.28937499999999994</c:v>
                </c:pt>
                <c:pt idx="700">
                  <c:v>0.28687499999999999</c:v>
                </c:pt>
                <c:pt idx="701">
                  <c:v>0.28312500000000002</c:v>
                </c:pt>
                <c:pt idx="702">
                  <c:v>0.28062500000000001</c:v>
                </c:pt>
                <c:pt idx="703">
                  <c:v>0.28000000000000003</c:v>
                </c:pt>
                <c:pt idx="704">
                  <c:v>0.28000000000000003</c:v>
                </c:pt>
                <c:pt idx="705">
                  <c:v>0.27937500000000004</c:v>
                </c:pt>
                <c:pt idx="706">
                  <c:v>0.27687500000000004</c:v>
                </c:pt>
                <c:pt idx="707">
                  <c:v>0.27312500000000001</c:v>
                </c:pt>
                <c:pt idx="708">
                  <c:v>0.270625</c:v>
                </c:pt>
                <c:pt idx="709">
                  <c:v>0.27</c:v>
                </c:pt>
                <c:pt idx="710">
                  <c:v>0.27</c:v>
                </c:pt>
                <c:pt idx="711">
                  <c:v>0.270625</c:v>
                </c:pt>
                <c:pt idx="712">
                  <c:v>0.27312500000000001</c:v>
                </c:pt>
                <c:pt idx="713">
                  <c:v>0.27625000000000005</c:v>
                </c:pt>
                <c:pt idx="714">
                  <c:v>0.27562500000000001</c:v>
                </c:pt>
                <c:pt idx="715">
                  <c:v>0.26937500000000003</c:v>
                </c:pt>
                <c:pt idx="716">
                  <c:v>0.25750000000000001</c:v>
                </c:pt>
                <c:pt idx="717">
                  <c:v>0.23375000000000001</c:v>
                </c:pt>
                <c:pt idx="718">
                  <c:v>0.203125</c:v>
                </c:pt>
                <c:pt idx="719">
                  <c:v>0.19812500000000002</c:v>
                </c:pt>
              </c:numCache>
            </c:numRef>
          </c:yVal>
          <c:smooth val="1"/>
          <c:extLst>
            <c:ext xmlns:c16="http://schemas.microsoft.com/office/drawing/2014/chart" uri="{C3380CC4-5D6E-409C-BE32-E72D297353CC}">
              <c16:uniqueId val="{00000006-5965-440A-AEFA-238D69C31172}"/>
            </c:ext>
          </c:extLst>
        </c:ser>
        <c:ser>
          <c:idx val="7"/>
          <c:order val="7"/>
          <c:tx>
            <c:strRef>
              <c:f>Sheet1!$I$5</c:f>
              <c:strCache>
                <c:ptCount val="1"/>
                <c:pt idx="0">
                  <c:v>D70T30H2</c:v>
                </c:pt>
              </c:strCache>
            </c:strRef>
          </c:tx>
          <c:spPr>
            <a:ln w="19050" cap="rnd">
              <a:solidFill>
                <a:schemeClr val="accent2">
                  <a:lumMod val="60000"/>
                </a:schemeClr>
              </a:solidFill>
              <a:round/>
            </a:ln>
            <a:effectLst/>
          </c:spPr>
          <c:marker>
            <c:symbol val="none"/>
          </c:marker>
          <c:xVal>
            <c:numRef>
              <c:f>Sheet1!$A$6:$A$726</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Sheet1!$I$6:$I$726</c:f>
              <c:numCache>
                <c:formatCode>General</c:formatCode>
                <c:ptCount val="721"/>
                <c:pt idx="0">
                  <c:v>0.49312499999999992</c:v>
                </c:pt>
                <c:pt idx="1">
                  <c:v>0.55437499999999995</c:v>
                </c:pt>
                <c:pt idx="2">
                  <c:v>0.56999999999999995</c:v>
                </c:pt>
                <c:pt idx="3">
                  <c:v>0.56687500000000002</c:v>
                </c:pt>
                <c:pt idx="4">
                  <c:v>0.56312499999999999</c:v>
                </c:pt>
                <c:pt idx="5">
                  <c:v>0.56062500000000004</c:v>
                </c:pt>
                <c:pt idx="6">
                  <c:v>0.56000000000000005</c:v>
                </c:pt>
                <c:pt idx="7">
                  <c:v>0.55937500000000007</c:v>
                </c:pt>
                <c:pt idx="8">
                  <c:v>0.55687500000000001</c:v>
                </c:pt>
                <c:pt idx="9">
                  <c:v>0.55312500000000009</c:v>
                </c:pt>
                <c:pt idx="10">
                  <c:v>0.55062500000000003</c:v>
                </c:pt>
                <c:pt idx="11">
                  <c:v>0.55000000000000004</c:v>
                </c:pt>
                <c:pt idx="12">
                  <c:v>0.55000000000000004</c:v>
                </c:pt>
                <c:pt idx="13">
                  <c:v>0.55000000000000004</c:v>
                </c:pt>
                <c:pt idx="14">
                  <c:v>0.54937500000000006</c:v>
                </c:pt>
                <c:pt idx="15">
                  <c:v>0.546875</c:v>
                </c:pt>
                <c:pt idx="16">
                  <c:v>0.54312500000000008</c:v>
                </c:pt>
                <c:pt idx="17">
                  <c:v>0.54062500000000002</c:v>
                </c:pt>
                <c:pt idx="18">
                  <c:v>0.54</c:v>
                </c:pt>
                <c:pt idx="19">
                  <c:v>0.53937500000000005</c:v>
                </c:pt>
                <c:pt idx="20">
                  <c:v>0.53687499999999999</c:v>
                </c:pt>
                <c:pt idx="21">
                  <c:v>0.53312500000000007</c:v>
                </c:pt>
                <c:pt idx="22">
                  <c:v>0.53062500000000001</c:v>
                </c:pt>
                <c:pt idx="23">
                  <c:v>0.53</c:v>
                </c:pt>
                <c:pt idx="24">
                  <c:v>0.53</c:v>
                </c:pt>
                <c:pt idx="25">
                  <c:v>0.52937500000000004</c:v>
                </c:pt>
                <c:pt idx="26">
                  <c:v>0.52687499999999998</c:v>
                </c:pt>
                <c:pt idx="27">
                  <c:v>0.52312500000000006</c:v>
                </c:pt>
                <c:pt idx="28">
                  <c:v>0.520625</c:v>
                </c:pt>
                <c:pt idx="29">
                  <c:v>0.52</c:v>
                </c:pt>
                <c:pt idx="30">
                  <c:v>0.52</c:v>
                </c:pt>
                <c:pt idx="31">
                  <c:v>0.52</c:v>
                </c:pt>
                <c:pt idx="32">
                  <c:v>0.52</c:v>
                </c:pt>
                <c:pt idx="33">
                  <c:v>0.52</c:v>
                </c:pt>
                <c:pt idx="34">
                  <c:v>0.52</c:v>
                </c:pt>
                <c:pt idx="35">
                  <c:v>0.52</c:v>
                </c:pt>
                <c:pt idx="36">
                  <c:v>0.51937500000000003</c:v>
                </c:pt>
                <c:pt idx="37">
                  <c:v>0.51687499999999997</c:v>
                </c:pt>
                <c:pt idx="38">
                  <c:v>0.51312500000000005</c:v>
                </c:pt>
                <c:pt idx="39">
                  <c:v>0.510625</c:v>
                </c:pt>
                <c:pt idx="40">
                  <c:v>0.51</c:v>
                </c:pt>
                <c:pt idx="41">
                  <c:v>0.510625</c:v>
                </c:pt>
                <c:pt idx="42">
                  <c:v>0.51312500000000005</c:v>
                </c:pt>
                <c:pt idx="43">
                  <c:v>0.51687499999999997</c:v>
                </c:pt>
                <c:pt idx="44">
                  <c:v>0.51875000000000004</c:v>
                </c:pt>
                <c:pt idx="45">
                  <c:v>0.51687499999999997</c:v>
                </c:pt>
                <c:pt idx="46">
                  <c:v>0.51374999999999993</c:v>
                </c:pt>
                <c:pt idx="47">
                  <c:v>0.51374999999999993</c:v>
                </c:pt>
                <c:pt idx="48">
                  <c:v>0.5162500000000001</c:v>
                </c:pt>
                <c:pt idx="49">
                  <c:v>0.5162500000000001</c:v>
                </c:pt>
                <c:pt idx="50">
                  <c:v>0.51249999999999996</c:v>
                </c:pt>
                <c:pt idx="51">
                  <c:v>0.50750000000000006</c:v>
                </c:pt>
                <c:pt idx="52">
                  <c:v>0.50374999999999992</c:v>
                </c:pt>
                <c:pt idx="53">
                  <c:v>0.50374999999999992</c:v>
                </c:pt>
                <c:pt idx="54">
                  <c:v>0.50687499999999996</c:v>
                </c:pt>
                <c:pt idx="55">
                  <c:v>0.50937500000000002</c:v>
                </c:pt>
                <c:pt idx="56">
                  <c:v>0.51</c:v>
                </c:pt>
                <c:pt idx="57">
                  <c:v>0.51</c:v>
                </c:pt>
                <c:pt idx="58">
                  <c:v>0.51</c:v>
                </c:pt>
                <c:pt idx="59">
                  <c:v>0.51</c:v>
                </c:pt>
                <c:pt idx="60">
                  <c:v>0.51</c:v>
                </c:pt>
                <c:pt idx="61">
                  <c:v>0.51</c:v>
                </c:pt>
                <c:pt idx="62">
                  <c:v>0.51</c:v>
                </c:pt>
                <c:pt idx="63">
                  <c:v>0.51</c:v>
                </c:pt>
                <c:pt idx="64">
                  <c:v>0.510625</c:v>
                </c:pt>
                <c:pt idx="65">
                  <c:v>0.51312500000000005</c:v>
                </c:pt>
                <c:pt idx="66">
                  <c:v>0.51687499999999997</c:v>
                </c:pt>
                <c:pt idx="67">
                  <c:v>0.51937500000000003</c:v>
                </c:pt>
                <c:pt idx="68">
                  <c:v>0.51937500000000003</c:v>
                </c:pt>
                <c:pt idx="69">
                  <c:v>0.51750000000000007</c:v>
                </c:pt>
                <c:pt idx="70">
                  <c:v>0.5162500000000001</c:v>
                </c:pt>
                <c:pt idx="71">
                  <c:v>0.51750000000000007</c:v>
                </c:pt>
                <c:pt idx="72">
                  <c:v>0.51937500000000003</c:v>
                </c:pt>
                <c:pt idx="73">
                  <c:v>0.52</c:v>
                </c:pt>
                <c:pt idx="74">
                  <c:v>0.52</c:v>
                </c:pt>
                <c:pt idx="75">
                  <c:v>0.52</c:v>
                </c:pt>
                <c:pt idx="76">
                  <c:v>0.52</c:v>
                </c:pt>
                <c:pt idx="77">
                  <c:v>0.52</c:v>
                </c:pt>
                <c:pt idx="78">
                  <c:v>0.52</c:v>
                </c:pt>
                <c:pt idx="79">
                  <c:v>0.520625</c:v>
                </c:pt>
                <c:pt idx="80">
                  <c:v>0.52312500000000006</c:v>
                </c:pt>
                <c:pt idx="81">
                  <c:v>0.52687499999999998</c:v>
                </c:pt>
                <c:pt idx="82">
                  <c:v>0.52937500000000004</c:v>
                </c:pt>
                <c:pt idx="83">
                  <c:v>0.53</c:v>
                </c:pt>
                <c:pt idx="84">
                  <c:v>0.53</c:v>
                </c:pt>
                <c:pt idx="85">
                  <c:v>0.53</c:v>
                </c:pt>
                <c:pt idx="86">
                  <c:v>0.53</c:v>
                </c:pt>
                <c:pt idx="87">
                  <c:v>0.53</c:v>
                </c:pt>
                <c:pt idx="88">
                  <c:v>0.53062500000000001</c:v>
                </c:pt>
                <c:pt idx="89">
                  <c:v>0.53312500000000007</c:v>
                </c:pt>
                <c:pt idx="90">
                  <c:v>0.53687499999999999</c:v>
                </c:pt>
                <c:pt idx="91">
                  <c:v>0.53937500000000005</c:v>
                </c:pt>
                <c:pt idx="92">
                  <c:v>0.54</c:v>
                </c:pt>
                <c:pt idx="93">
                  <c:v>0.54</c:v>
                </c:pt>
                <c:pt idx="94">
                  <c:v>0.54</c:v>
                </c:pt>
                <c:pt idx="95">
                  <c:v>0.54062500000000002</c:v>
                </c:pt>
                <c:pt idx="96">
                  <c:v>0.54312500000000008</c:v>
                </c:pt>
                <c:pt idx="97">
                  <c:v>0.546875</c:v>
                </c:pt>
                <c:pt idx="98">
                  <c:v>0.54937500000000006</c:v>
                </c:pt>
                <c:pt idx="99">
                  <c:v>0.55000000000000004</c:v>
                </c:pt>
                <c:pt idx="100">
                  <c:v>0.55000000000000004</c:v>
                </c:pt>
                <c:pt idx="101">
                  <c:v>0.55062500000000003</c:v>
                </c:pt>
                <c:pt idx="102">
                  <c:v>0.55312500000000009</c:v>
                </c:pt>
                <c:pt idx="103">
                  <c:v>0.55687500000000001</c:v>
                </c:pt>
                <c:pt idx="104">
                  <c:v>0.55937500000000007</c:v>
                </c:pt>
                <c:pt idx="105">
                  <c:v>0.56000000000000005</c:v>
                </c:pt>
                <c:pt idx="106">
                  <c:v>0.56000000000000005</c:v>
                </c:pt>
                <c:pt idx="107">
                  <c:v>0.56062500000000004</c:v>
                </c:pt>
                <c:pt idx="108">
                  <c:v>0.56312499999999999</c:v>
                </c:pt>
                <c:pt idx="109">
                  <c:v>0.56687500000000002</c:v>
                </c:pt>
                <c:pt idx="110">
                  <c:v>0.56937499999999996</c:v>
                </c:pt>
                <c:pt idx="111">
                  <c:v>0.57062499999999994</c:v>
                </c:pt>
                <c:pt idx="112">
                  <c:v>0.573125</c:v>
                </c:pt>
                <c:pt idx="113">
                  <c:v>0.57687500000000003</c:v>
                </c:pt>
                <c:pt idx="114">
                  <c:v>0.57937499999999997</c:v>
                </c:pt>
                <c:pt idx="115">
                  <c:v>0.58062499999999995</c:v>
                </c:pt>
                <c:pt idx="116">
                  <c:v>0.58312499999999989</c:v>
                </c:pt>
                <c:pt idx="117">
                  <c:v>0.58687499999999992</c:v>
                </c:pt>
                <c:pt idx="118">
                  <c:v>0.58937499999999998</c:v>
                </c:pt>
                <c:pt idx="119">
                  <c:v>0.59</c:v>
                </c:pt>
                <c:pt idx="120">
                  <c:v>0.59062499999999996</c:v>
                </c:pt>
                <c:pt idx="121">
                  <c:v>0.59312500000000001</c:v>
                </c:pt>
                <c:pt idx="122">
                  <c:v>0.59687500000000004</c:v>
                </c:pt>
                <c:pt idx="123">
                  <c:v>0.59937499999999999</c:v>
                </c:pt>
                <c:pt idx="124">
                  <c:v>0.60062499999999996</c:v>
                </c:pt>
                <c:pt idx="125">
                  <c:v>0.6037499999999999</c:v>
                </c:pt>
                <c:pt idx="126">
                  <c:v>0.61</c:v>
                </c:pt>
                <c:pt idx="127">
                  <c:v>0.61625000000000008</c:v>
                </c:pt>
                <c:pt idx="128">
                  <c:v>0.61937500000000001</c:v>
                </c:pt>
                <c:pt idx="129">
                  <c:v>0.62</c:v>
                </c:pt>
                <c:pt idx="130">
                  <c:v>0.62062499999999998</c:v>
                </c:pt>
                <c:pt idx="131">
                  <c:v>0.62312499999999993</c:v>
                </c:pt>
                <c:pt idx="132">
                  <c:v>0.62687499999999996</c:v>
                </c:pt>
                <c:pt idx="133">
                  <c:v>0.62937500000000002</c:v>
                </c:pt>
                <c:pt idx="134">
                  <c:v>0.63062499999999999</c:v>
                </c:pt>
                <c:pt idx="135">
                  <c:v>0.63312500000000005</c:v>
                </c:pt>
                <c:pt idx="136">
                  <c:v>0.63687500000000008</c:v>
                </c:pt>
                <c:pt idx="137">
                  <c:v>0.63937500000000003</c:v>
                </c:pt>
                <c:pt idx="138">
                  <c:v>0.640625</c:v>
                </c:pt>
                <c:pt idx="139">
                  <c:v>0.64312499999999995</c:v>
                </c:pt>
                <c:pt idx="140">
                  <c:v>0.64687499999999998</c:v>
                </c:pt>
                <c:pt idx="141">
                  <c:v>0.65</c:v>
                </c:pt>
                <c:pt idx="142">
                  <c:v>0.65312500000000007</c:v>
                </c:pt>
                <c:pt idx="143">
                  <c:v>0.6568750000000001</c:v>
                </c:pt>
                <c:pt idx="144">
                  <c:v>0.66</c:v>
                </c:pt>
                <c:pt idx="145">
                  <c:v>0.66312499999999996</c:v>
                </c:pt>
                <c:pt idx="146">
                  <c:v>0.666875</c:v>
                </c:pt>
                <c:pt idx="147">
                  <c:v>0.67000000000000015</c:v>
                </c:pt>
                <c:pt idx="148">
                  <c:v>0.67312500000000008</c:v>
                </c:pt>
                <c:pt idx="149">
                  <c:v>0.67687500000000012</c:v>
                </c:pt>
                <c:pt idx="150">
                  <c:v>0.67937500000000006</c:v>
                </c:pt>
                <c:pt idx="151">
                  <c:v>0.68</c:v>
                </c:pt>
                <c:pt idx="152">
                  <c:v>0.68</c:v>
                </c:pt>
                <c:pt idx="153">
                  <c:v>0.68062500000000004</c:v>
                </c:pt>
                <c:pt idx="154">
                  <c:v>0.68312499999999998</c:v>
                </c:pt>
                <c:pt idx="155">
                  <c:v>0.6875</c:v>
                </c:pt>
                <c:pt idx="156">
                  <c:v>0.69249999999999989</c:v>
                </c:pt>
                <c:pt idx="157">
                  <c:v>0.69750000000000001</c:v>
                </c:pt>
                <c:pt idx="158">
                  <c:v>0.70250000000000001</c:v>
                </c:pt>
                <c:pt idx="159">
                  <c:v>0.70687499999999992</c:v>
                </c:pt>
                <c:pt idx="160">
                  <c:v>0.71</c:v>
                </c:pt>
                <c:pt idx="161">
                  <c:v>0.71312500000000001</c:v>
                </c:pt>
                <c:pt idx="162">
                  <c:v>0.71687499999999993</c:v>
                </c:pt>
                <c:pt idx="163">
                  <c:v>0.71937499999999988</c:v>
                </c:pt>
                <c:pt idx="164">
                  <c:v>0.72</c:v>
                </c:pt>
                <c:pt idx="165">
                  <c:v>0.72</c:v>
                </c:pt>
                <c:pt idx="166">
                  <c:v>0.72</c:v>
                </c:pt>
                <c:pt idx="167">
                  <c:v>0.72062500000000007</c:v>
                </c:pt>
                <c:pt idx="168">
                  <c:v>0.72312500000000002</c:v>
                </c:pt>
                <c:pt idx="169">
                  <c:v>0.72687499999999994</c:v>
                </c:pt>
                <c:pt idx="170">
                  <c:v>0.73</c:v>
                </c:pt>
                <c:pt idx="171">
                  <c:v>0.73312500000000003</c:v>
                </c:pt>
                <c:pt idx="172">
                  <c:v>0.73687499999999995</c:v>
                </c:pt>
                <c:pt idx="173">
                  <c:v>0.73937500000000012</c:v>
                </c:pt>
                <c:pt idx="174">
                  <c:v>0.74062499999999987</c:v>
                </c:pt>
                <c:pt idx="175">
                  <c:v>0.74312499999999992</c:v>
                </c:pt>
                <c:pt idx="176">
                  <c:v>0.74749999999999994</c:v>
                </c:pt>
                <c:pt idx="177">
                  <c:v>0.75312500000000004</c:v>
                </c:pt>
                <c:pt idx="178">
                  <c:v>0.760625</c:v>
                </c:pt>
                <c:pt idx="179">
                  <c:v>0.77</c:v>
                </c:pt>
                <c:pt idx="180">
                  <c:v>0.77937500000000004</c:v>
                </c:pt>
                <c:pt idx="181">
                  <c:v>0.78625000000000012</c:v>
                </c:pt>
                <c:pt idx="182">
                  <c:v>0.79</c:v>
                </c:pt>
                <c:pt idx="183">
                  <c:v>0.79312500000000008</c:v>
                </c:pt>
                <c:pt idx="184">
                  <c:v>0.796875</c:v>
                </c:pt>
                <c:pt idx="185">
                  <c:v>0.79937499999999995</c:v>
                </c:pt>
                <c:pt idx="186">
                  <c:v>0.8</c:v>
                </c:pt>
                <c:pt idx="187">
                  <c:v>0.8</c:v>
                </c:pt>
                <c:pt idx="188">
                  <c:v>0.8</c:v>
                </c:pt>
                <c:pt idx="189">
                  <c:v>0.8</c:v>
                </c:pt>
                <c:pt idx="190">
                  <c:v>0.8</c:v>
                </c:pt>
                <c:pt idx="191">
                  <c:v>0.8</c:v>
                </c:pt>
                <c:pt idx="192">
                  <c:v>0.80062500000000014</c:v>
                </c:pt>
                <c:pt idx="193">
                  <c:v>0.80375000000000008</c:v>
                </c:pt>
                <c:pt idx="194">
                  <c:v>0.80999999999999994</c:v>
                </c:pt>
                <c:pt idx="195">
                  <c:v>0.81687500000000002</c:v>
                </c:pt>
                <c:pt idx="196">
                  <c:v>0.823125</c:v>
                </c:pt>
                <c:pt idx="197">
                  <c:v>0.83</c:v>
                </c:pt>
                <c:pt idx="198">
                  <c:v>0.83624999999999994</c:v>
                </c:pt>
                <c:pt idx="199">
                  <c:v>0.84000000000000008</c:v>
                </c:pt>
                <c:pt idx="200">
                  <c:v>0.84312500000000001</c:v>
                </c:pt>
                <c:pt idx="201">
                  <c:v>0.84750000000000003</c:v>
                </c:pt>
                <c:pt idx="202">
                  <c:v>0.85249999999999992</c:v>
                </c:pt>
                <c:pt idx="203">
                  <c:v>0.85687499999999994</c:v>
                </c:pt>
                <c:pt idx="204">
                  <c:v>0.85999999999999988</c:v>
                </c:pt>
                <c:pt idx="205">
                  <c:v>0.86312500000000003</c:v>
                </c:pt>
                <c:pt idx="206">
                  <c:v>0.86687500000000006</c:v>
                </c:pt>
                <c:pt idx="207">
                  <c:v>0.86937500000000001</c:v>
                </c:pt>
                <c:pt idx="208">
                  <c:v>0.87</c:v>
                </c:pt>
                <c:pt idx="209">
                  <c:v>0.87</c:v>
                </c:pt>
                <c:pt idx="210">
                  <c:v>0.87</c:v>
                </c:pt>
                <c:pt idx="211">
                  <c:v>0.87062499999999998</c:v>
                </c:pt>
                <c:pt idx="212">
                  <c:v>0.87312499999999993</c:v>
                </c:pt>
                <c:pt idx="213">
                  <c:v>0.87749999999999995</c:v>
                </c:pt>
                <c:pt idx="214">
                  <c:v>0.88250000000000006</c:v>
                </c:pt>
                <c:pt idx="215">
                  <c:v>0.88687500000000008</c:v>
                </c:pt>
                <c:pt idx="216">
                  <c:v>0.89</c:v>
                </c:pt>
                <c:pt idx="217">
                  <c:v>0.89312499999999995</c:v>
                </c:pt>
                <c:pt idx="218">
                  <c:v>0.89749999999999996</c:v>
                </c:pt>
                <c:pt idx="219">
                  <c:v>0.90312500000000007</c:v>
                </c:pt>
                <c:pt idx="220">
                  <c:v>0.91062500000000002</c:v>
                </c:pt>
                <c:pt idx="221">
                  <c:v>0.92</c:v>
                </c:pt>
                <c:pt idx="222">
                  <c:v>0.93</c:v>
                </c:pt>
                <c:pt idx="223">
                  <c:v>0.93937500000000007</c:v>
                </c:pt>
                <c:pt idx="224">
                  <c:v>0.94687499999999991</c:v>
                </c:pt>
                <c:pt idx="225">
                  <c:v>0.953125</c:v>
                </c:pt>
                <c:pt idx="226">
                  <c:v>0.96124999999999994</c:v>
                </c:pt>
                <c:pt idx="227">
                  <c:v>0.97312500000000002</c:v>
                </c:pt>
                <c:pt idx="228">
                  <c:v>0.98687499999999995</c:v>
                </c:pt>
                <c:pt idx="229">
                  <c:v>0.9993749999999999</c:v>
                </c:pt>
                <c:pt idx="230">
                  <c:v>1.01</c:v>
                </c:pt>
                <c:pt idx="231">
                  <c:v>1.02</c:v>
                </c:pt>
                <c:pt idx="232">
                  <c:v>1.03</c:v>
                </c:pt>
                <c:pt idx="233">
                  <c:v>1.04</c:v>
                </c:pt>
                <c:pt idx="234">
                  <c:v>1.05</c:v>
                </c:pt>
                <c:pt idx="235">
                  <c:v>1.06</c:v>
                </c:pt>
                <c:pt idx="236">
                  <c:v>1.0706250000000002</c:v>
                </c:pt>
                <c:pt idx="237">
                  <c:v>1.0831250000000001</c:v>
                </c:pt>
                <c:pt idx="238">
                  <c:v>1.096875</c:v>
                </c:pt>
                <c:pt idx="239">
                  <c:v>1.1100000000000001</c:v>
                </c:pt>
                <c:pt idx="240">
                  <c:v>1.12375</c:v>
                </c:pt>
                <c:pt idx="241">
                  <c:v>1.140625</c:v>
                </c:pt>
                <c:pt idx="242">
                  <c:v>1.1599999999999999</c:v>
                </c:pt>
                <c:pt idx="243">
                  <c:v>1.1793749999999998</c:v>
                </c:pt>
                <c:pt idx="244">
                  <c:v>1.1968749999999999</c:v>
                </c:pt>
                <c:pt idx="245">
                  <c:v>1.2131249999999998</c:v>
                </c:pt>
                <c:pt idx="246">
                  <c:v>1.23125</c:v>
                </c:pt>
                <c:pt idx="247">
                  <c:v>1.253125</c:v>
                </c:pt>
                <c:pt idx="248">
                  <c:v>1.2775000000000001</c:v>
                </c:pt>
                <c:pt idx="249">
                  <c:v>1.3025000000000002</c:v>
                </c:pt>
                <c:pt idx="250">
                  <c:v>1.3268750000000002</c:v>
                </c:pt>
                <c:pt idx="251">
                  <c:v>1.35</c:v>
                </c:pt>
                <c:pt idx="252">
                  <c:v>1.3731250000000002</c:v>
                </c:pt>
                <c:pt idx="253">
                  <c:v>1.3975000000000002</c:v>
                </c:pt>
                <c:pt idx="254">
                  <c:v>1.4224999999999999</c:v>
                </c:pt>
                <c:pt idx="255">
                  <c:v>1.4475</c:v>
                </c:pt>
                <c:pt idx="256">
                  <c:v>1.4725000000000001</c:v>
                </c:pt>
                <c:pt idx="257">
                  <c:v>1.4975000000000001</c:v>
                </c:pt>
                <c:pt idx="258">
                  <c:v>1.5231250000000001</c:v>
                </c:pt>
                <c:pt idx="259">
                  <c:v>1.5500000000000003</c:v>
                </c:pt>
                <c:pt idx="260">
                  <c:v>1.576875</c:v>
                </c:pt>
                <c:pt idx="261">
                  <c:v>1.6031250000000001</c:v>
                </c:pt>
                <c:pt idx="262">
                  <c:v>1.6306249999999998</c:v>
                </c:pt>
                <c:pt idx="263">
                  <c:v>1.6593749999999998</c:v>
                </c:pt>
                <c:pt idx="264">
                  <c:v>1.6868750000000001</c:v>
                </c:pt>
                <c:pt idx="265">
                  <c:v>1.7137499999999999</c:v>
                </c:pt>
                <c:pt idx="266">
                  <c:v>1.7437499999999999</c:v>
                </c:pt>
                <c:pt idx="267">
                  <c:v>1.7774999999999999</c:v>
                </c:pt>
                <c:pt idx="268">
                  <c:v>1.8131249999999999</c:v>
                </c:pt>
                <c:pt idx="269">
                  <c:v>1.8512499999999998</c:v>
                </c:pt>
                <c:pt idx="270">
                  <c:v>1.8931249999999999</c:v>
                </c:pt>
                <c:pt idx="271">
                  <c:v>1.9375</c:v>
                </c:pt>
                <c:pt idx="272">
                  <c:v>1.9824999999999999</c:v>
                </c:pt>
                <c:pt idx="273">
                  <c:v>2.0274999999999999</c:v>
                </c:pt>
                <c:pt idx="274">
                  <c:v>2.0731250000000001</c:v>
                </c:pt>
                <c:pt idx="275">
                  <c:v>2.120625</c:v>
                </c:pt>
                <c:pt idx="276">
                  <c:v>2.1706250000000002</c:v>
                </c:pt>
                <c:pt idx="277">
                  <c:v>2.223125</c:v>
                </c:pt>
                <c:pt idx="278">
                  <c:v>2.2774999999999999</c:v>
                </c:pt>
                <c:pt idx="279">
                  <c:v>2.3331249999999999</c:v>
                </c:pt>
                <c:pt idx="280">
                  <c:v>2.3912500000000003</c:v>
                </c:pt>
                <c:pt idx="281">
                  <c:v>2.453125</c:v>
                </c:pt>
                <c:pt idx="282">
                  <c:v>2.5175000000000001</c:v>
                </c:pt>
                <c:pt idx="283">
                  <c:v>2.5831249999999999</c:v>
                </c:pt>
                <c:pt idx="284">
                  <c:v>2.6512500000000001</c:v>
                </c:pt>
                <c:pt idx="285">
                  <c:v>2.7237499999999999</c:v>
                </c:pt>
                <c:pt idx="286">
                  <c:v>2.8006250000000001</c:v>
                </c:pt>
                <c:pt idx="287">
                  <c:v>2.8806249999999998</c:v>
                </c:pt>
                <c:pt idx="288">
                  <c:v>2.964375</c:v>
                </c:pt>
                <c:pt idx="289">
                  <c:v>3.05375</c:v>
                </c:pt>
                <c:pt idx="290">
                  <c:v>3.1475</c:v>
                </c:pt>
                <c:pt idx="291">
                  <c:v>3.2437500000000004</c:v>
                </c:pt>
                <c:pt idx="292">
                  <c:v>3.3443750000000003</c:v>
                </c:pt>
                <c:pt idx="293">
                  <c:v>3.4506250000000001</c:v>
                </c:pt>
                <c:pt idx="294">
                  <c:v>3.5606249999999999</c:v>
                </c:pt>
                <c:pt idx="295">
                  <c:v>3.6737500000000001</c:v>
                </c:pt>
                <c:pt idx="296">
                  <c:v>3.7912500000000002</c:v>
                </c:pt>
                <c:pt idx="297">
                  <c:v>3.9137499999999994</c:v>
                </c:pt>
                <c:pt idx="298">
                  <c:v>4.0412499999999998</c:v>
                </c:pt>
                <c:pt idx="299">
                  <c:v>4.1737499999999992</c:v>
                </c:pt>
                <c:pt idx="300">
                  <c:v>4.3118749999999997</c:v>
                </c:pt>
                <c:pt idx="301">
                  <c:v>4.4568750000000001</c:v>
                </c:pt>
                <c:pt idx="302">
                  <c:v>4.6087499999999997</c:v>
                </c:pt>
                <c:pt idx="303">
                  <c:v>4.7675000000000001</c:v>
                </c:pt>
                <c:pt idx="304">
                  <c:v>4.9349999999999996</c:v>
                </c:pt>
                <c:pt idx="305">
                  <c:v>5.1118749999999995</c:v>
                </c:pt>
                <c:pt idx="306">
                  <c:v>5.2974999999999994</c:v>
                </c:pt>
                <c:pt idx="307">
                  <c:v>5.4924999999999997</c:v>
                </c:pt>
                <c:pt idx="308">
                  <c:v>5.698125000000001</c:v>
                </c:pt>
                <c:pt idx="309">
                  <c:v>5.9156250000000004</c:v>
                </c:pt>
                <c:pt idx="310">
                  <c:v>6.1449999999999996</c:v>
                </c:pt>
                <c:pt idx="311">
                  <c:v>6.3856249999999992</c:v>
                </c:pt>
                <c:pt idx="312">
                  <c:v>6.6387499999999999</c:v>
                </c:pt>
                <c:pt idx="313">
                  <c:v>6.9056249999999988</c:v>
                </c:pt>
                <c:pt idx="314">
                  <c:v>7.1856249999999999</c:v>
                </c:pt>
                <c:pt idx="315">
                  <c:v>7.4787499999999998</c:v>
                </c:pt>
                <c:pt idx="316">
                  <c:v>7.7856249999999996</c:v>
                </c:pt>
                <c:pt idx="317">
                  <c:v>8.1056249999999999</c:v>
                </c:pt>
                <c:pt idx="318">
                  <c:v>8.4387499999999989</c:v>
                </c:pt>
                <c:pt idx="319">
                  <c:v>8.7868750000000002</c:v>
                </c:pt>
                <c:pt idx="320">
                  <c:v>9.1524999999999999</c:v>
                </c:pt>
                <c:pt idx="321">
                  <c:v>9.5368750000000002</c:v>
                </c:pt>
                <c:pt idx="322">
                  <c:v>9.94</c:v>
                </c:pt>
                <c:pt idx="323">
                  <c:v>10.363125</c:v>
                </c:pt>
                <c:pt idx="324">
                  <c:v>10.807499999999999</c:v>
                </c:pt>
                <c:pt idx="325">
                  <c:v>11.273125</c:v>
                </c:pt>
                <c:pt idx="326">
                  <c:v>11.761249999999999</c:v>
                </c:pt>
                <c:pt idx="327">
                  <c:v>12.274999999999999</c:v>
                </c:pt>
                <c:pt idx="328">
                  <c:v>12.818750000000001</c:v>
                </c:pt>
                <c:pt idx="329">
                  <c:v>13.39625</c:v>
                </c:pt>
                <c:pt idx="330">
                  <c:v>14.008750000000001</c:v>
                </c:pt>
                <c:pt idx="331">
                  <c:v>14.655625000000001</c:v>
                </c:pt>
                <c:pt idx="332">
                  <c:v>15.335000000000001</c:v>
                </c:pt>
                <c:pt idx="333">
                  <c:v>16.044375000000002</c:v>
                </c:pt>
                <c:pt idx="334">
                  <c:v>16.781874999999999</c:v>
                </c:pt>
                <c:pt idx="335">
                  <c:v>17.548124999999999</c:v>
                </c:pt>
                <c:pt idx="336">
                  <c:v>18.345624999999998</c:v>
                </c:pt>
                <c:pt idx="337">
                  <c:v>19.174374999999998</c:v>
                </c:pt>
                <c:pt idx="338">
                  <c:v>20.031874999999999</c:v>
                </c:pt>
                <c:pt idx="339">
                  <c:v>20.916874999999997</c:v>
                </c:pt>
                <c:pt idx="340">
                  <c:v>21.827499999999997</c:v>
                </c:pt>
                <c:pt idx="341">
                  <c:v>22.758749999999999</c:v>
                </c:pt>
                <c:pt idx="342">
                  <c:v>23.704999999999998</c:v>
                </c:pt>
                <c:pt idx="343">
                  <c:v>24.660625000000003</c:v>
                </c:pt>
                <c:pt idx="344">
                  <c:v>25.62</c:v>
                </c:pt>
                <c:pt idx="345">
                  <c:v>26.580625000000001</c:v>
                </c:pt>
                <c:pt idx="346">
                  <c:v>27.544374999999999</c:v>
                </c:pt>
                <c:pt idx="347">
                  <c:v>28.513749999999998</c:v>
                </c:pt>
                <c:pt idx="348">
                  <c:v>29.484375</c:v>
                </c:pt>
                <c:pt idx="349">
                  <c:v>30.441874999999996</c:v>
                </c:pt>
                <c:pt idx="350">
                  <c:v>31.368750000000002</c:v>
                </c:pt>
                <c:pt idx="351">
                  <c:v>32.252499999999998</c:v>
                </c:pt>
                <c:pt idx="352">
                  <c:v>33.090000000000003</c:v>
                </c:pt>
                <c:pt idx="353">
                  <c:v>33.893749999999997</c:v>
                </c:pt>
                <c:pt idx="354">
                  <c:v>34.71</c:v>
                </c:pt>
                <c:pt idx="355">
                  <c:v>35.665000000000006</c:v>
                </c:pt>
                <c:pt idx="356">
                  <c:v>37.025000000000006</c:v>
                </c:pt>
                <c:pt idx="357">
                  <c:v>39.193750000000001</c:v>
                </c:pt>
                <c:pt idx="358">
                  <c:v>42.552500000000002</c:v>
                </c:pt>
                <c:pt idx="359">
                  <c:v>47.161249999999995</c:v>
                </c:pt>
                <c:pt idx="360">
                  <c:v>52.560625000000002</c:v>
                </c:pt>
                <c:pt idx="361">
                  <c:v>57.946249999999992</c:v>
                </c:pt>
                <c:pt idx="362">
                  <c:v>62.632499999999993</c:v>
                </c:pt>
                <c:pt idx="363">
                  <c:v>66.36</c:v>
                </c:pt>
                <c:pt idx="364">
                  <c:v>69.213124999999991</c:v>
                </c:pt>
                <c:pt idx="365">
                  <c:v>71.375624999999999</c:v>
                </c:pt>
                <c:pt idx="366">
                  <c:v>72.980625000000003</c:v>
                </c:pt>
                <c:pt idx="367">
                  <c:v>74.100625000000008</c:v>
                </c:pt>
                <c:pt idx="368">
                  <c:v>74.788750000000007</c:v>
                </c:pt>
                <c:pt idx="369">
                  <c:v>75.087500000000006</c:v>
                </c:pt>
                <c:pt idx="370">
                  <c:v>75.023749999999993</c:v>
                </c:pt>
                <c:pt idx="371">
                  <c:v>74.611249999999998</c:v>
                </c:pt>
                <c:pt idx="372">
                  <c:v>73.863749999999996</c:v>
                </c:pt>
                <c:pt idx="373">
                  <c:v>72.817499999999995</c:v>
                </c:pt>
                <c:pt idx="374">
                  <c:v>71.525000000000006</c:v>
                </c:pt>
                <c:pt idx="375">
                  <c:v>70.034999999999997</c:v>
                </c:pt>
                <c:pt idx="376">
                  <c:v>68.396249999999995</c:v>
                </c:pt>
                <c:pt idx="377">
                  <c:v>66.656874999999999</c:v>
                </c:pt>
                <c:pt idx="378">
                  <c:v>64.853124999999991</c:v>
                </c:pt>
                <c:pt idx="379">
                  <c:v>63.010000000000005</c:v>
                </c:pt>
                <c:pt idx="380">
                  <c:v>61.145625000000003</c:v>
                </c:pt>
                <c:pt idx="381">
                  <c:v>59.273125</c:v>
                </c:pt>
                <c:pt idx="382">
                  <c:v>57.401874999999997</c:v>
                </c:pt>
                <c:pt idx="383">
                  <c:v>55.539375</c:v>
                </c:pt>
                <c:pt idx="384">
                  <c:v>53.693750000000001</c:v>
                </c:pt>
                <c:pt idx="385">
                  <c:v>51.871250000000003</c:v>
                </c:pt>
                <c:pt idx="386">
                  <c:v>50.074375000000003</c:v>
                </c:pt>
                <c:pt idx="387">
                  <c:v>48.305</c:v>
                </c:pt>
                <c:pt idx="388">
                  <c:v>46.564999999999998</c:v>
                </c:pt>
                <c:pt idx="389">
                  <c:v>44.856250000000003</c:v>
                </c:pt>
                <c:pt idx="390">
                  <c:v>43.183124999999997</c:v>
                </c:pt>
                <c:pt idx="391">
                  <c:v>41.551874999999995</c:v>
                </c:pt>
                <c:pt idx="392">
                  <c:v>39.96875</c:v>
                </c:pt>
                <c:pt idx="393">
                  <c:v>38.440624999999997</c:v>
                </c:pt>
                <c:pt idx="394">
                  <c:v>36.973124999999996</c:v>
                </c:pt>
                <c:pt idx="395">
                  <c:v>35.566249999999997</c:v>
                </c:pt>
                <c:pt idx="396">
                  <c:v>34.214374999999997</c:v>
                </c:pt>
                <c:pt idx="397">
                  <c:v>32.910624999999996</c:v>
                </c:pt>
                <c:pt idx="398">
                  <c:v>31.650000000000002</c:v>
                </c:pt>
                <c:pt idx="399">
                  <c:v>30.43</c:v>
                </c:pt>
                <c:pt idx="400">
                  <c:v>29.25</c:v>
                </c:pt>
                <c:pt idx="401">
                  <c:v>28.110624999999999</c:v>
                </c:pt>
                <c:pt idx="402">
                  <c:v>27.014999999999997</c:v>
                </c:pt>
                <c:pt idx="403">
                  <c:v>25.968125000000001</c:v>
                </c:pt>
                <c:pt idx="404">
                  <c:v>24.971875000000001</c:v>
                </c:pt>
                <c:pt idx="405">
                  <c:v>24.023750000000003</c:v>
                </c:pt>
                <c:pt idx="406">
                  <c:v>23.120625</c:v>
                </c:pt>
                <c:pt idx="407">
                  <c:v>22.260624999999997</c:v>
                </c:pt>
                <c:pt idx="408">
                  <c:v>21.442499999999999</c:v>
                </c:pt>
                <c:pt idx="409">
                  <c:v>20.662500000000001</c:v>
                </c:pt>
                <c:pt idx="410">
                  <c:v>19.914999999999999</c:v>
                </c:pt>
                <c:pt idx="411">
                  <c:v>19.198749999999997</c:v>
                </c:pt>
                <c:pt idx="412">
                  <c:v>18.516874999999999</c:v>
                </c:pt>
                <c:pt idx="413">
                  <c:v>17.872500000000002</c:v>
                </c:pt>
                <c:pt idx="414">
                  <c:v>17.266249999999999</c:v>
                </c:pt>
                <c:pt idx="415">
                  <c:v>16.695</c:v>
                </c:pt>
                <c:pt idx="416">
                  <c:v>16.153750000000002</c:v>
                </c:pt>
                <c:pt idx="417">
                  <c:v>15.636875000000002</c:v>
                </c:pt>
                <c:pt idx="418">
                  <c:v>15.138750000000002</c:v>
                </c:pt>
                <c:pt idx="419">
                  <c:v>14.656874999999999</c:v>
                </c:pt>
                <c:pt idx="420">
                  <c:v>14.193125</c:v>
                </c:pt>
                <c:pt idx="421">
                  <c:v>13.75</c:v>
                </c:pt>
                <c:pt idx="422">
                  <c:v>13.32625</c:v>
                </c:pt>
                <c:pt idx="423">
                  <c:v>12.920000000000002</c:v>
                </c:pt>
                <c:pt idx="424">
                  <c:v>12.532499999999999</c:v>
                </c:pt>
                <c:pt idx="425">
                  <c:v>12.16375</c:v>
                </c:pt>
                <c:pt idx="426">
                  <c:v>11.811250000000001</c:v>
                </c:pt>
                <c:pt idx="427">
                  <c:v>11.473125</c:v>
                </c:pt>
                <c:pt idx="428">
                  <c:v>11.148125</c:v>
                </c:pt>
                <c:pt idx="429">
                  <c:v>10.835625</c:v>
                </c:pt>
                <c:pt idx="430">
                  <c:v>10.535</c:v>
                </c:pt>
                <c:pt idx="431">
                  <c:v>10.244999999999999</c:v>
                </c:pt>
                <c:pt idx="432">
                  <c:v>9.9649999999999999</c:v>
                </c:pt>
                <c:pt idx="433">
                  <c:v>9.6949999999999985</c:v>
                </c:pt>
                <c:pt idx="434">
                  <c:v>9.4343749999999993</c:v>
                </c:pt>
                <c:pt idx="435">
                  <c:v>9.181874999999998</c:v>
                </c:pt>
                <c:pt idx="436">
                  <c:v>8.9375</c:v>
                </c:pt>
                <c:pt idx="437">
                  <c:v>8.7024999999999988</c:v>
                </c:pt>
                <c:pt idx="438">
                  <c:v>8.4774999999999991</c:v>
                </c:pt>
                <c:pt idx="439">
                  <c:v>8.2618750000000016</c:v>
                </c:pt>
                <c:pt idx="440">
                  <c:v>8.0537500000000009</c:v>
                </c:pt>
                <c:pt idx="441">
                  <c:v>7.8512499999999994</c:v>
                </c:pt>
                <c:pt idx="442">
                  <c:v>7.6537500000000005</c:v>
                </c:pt>
                <c:pt idx="443">
                  <c:v>7.4618749999999991</c:v>
                </c:pt>
                <c:pt idx="444">
                  <c:v>7.2774999999999999</c:v>
                </c:pt>
                <c:pt idx="445">
                  <c:v>7.1018750000000006</c:v>
                </c:pt>
                <c:pt idx="446">
                  <c:v>6.9337499999999999</c:v>
                </c:pt>
                <c:pt idx="447">
                  <c:v>6.7712500000000002</c:v>
                </c:pt>
                <c:pt idx="448">
                  <c:v>6.6137500000000005</c:v>
                </c:pt>
                <c:pt idx="449">
                  <c:v>6.4612499999999997</c:v>
                </c:pt>
                <c:pt idx="450">
                  <c:v>6.3143750000000001</c:v>
                </c:pt>
                <c:pt idx="451">
                  <c:v>6.1743749999999995</c:v>
                </c:pt>
                <c:pt idx="452">
                  <c:v>6.0412499999999998</c:v>
                </c:pt>
                <c:pt idx="453">
                  <c:v>5.9137500000000003</c:v>
                </c:pt>
                <c:pt idx="454">
                  <c:v>5.7912499999999998</c:v>
                </c:pt>
                <c:pt idx="455">
                  <c:v>5.6737499999999992</c:v>
                </c:pt>
                <c:pt idx="456">
                  <c:v>5.5612499999999994</c:v>
                </c:pt>
                <c:pt idx="457">
                  <c:v>5.4537499999999994</c:v>
                </c:pt>
                <c:pt idx="458">
                  <c:v>5.350625</c:v>
                </c:pt>
                <c:pt idx="459">
                  <c:v>5.2506249999999994</c:v>
                </c:pt>
                <c:pt idx="460">
                  <c:v>5.1537499999999996</c:v>
                </c:pt>
                <c:pt idx="461">
                  <c:v>5.0606249999999999</c:v>
                </c:pt>
                <c:pt idx="462">
                  <c:v>4.9706250000000001</c:v>
                </c:pt>
                <c:pt idx="463">
                  <c:v>4.88375</c:v>
                </c:pt>
                <c:pt idx="464">
                  <c:v>4.8012499999999996</c:v>
                </c:pt>
                <c:pt idx="465">
                  <c:v>4.7231250000000005</c:v>
                </c:pt>
                <c:pt idx="466">
                  <c:v>4.6481250000000003</c:v>
                </c:pt>
                <c:pt idx="467">
                  <c:v>4.5762499999999999</c:v>
                </c:pt>
                <c:pt idx="468">
                  <c:v>4.5075000000000003</c:v>
                </c:pt>
                <c:pt idx="469">
                  <c:v>4.4406250000000007</c:v>
                </c:pt>
                <c:pt idx="470">
                  <c:v>4.3768750000000001</c:v>
                </c:pt>
                <c:pt idx="471">
                  <c:v>4.3175000000000008</c:v>
                </c:pt>
                <c:pt idx="472">
                  <c:v>4.26</c:v>
                </c:pt>
                <c:pt idx="473">
                  <c:v>4.203125</c:v>
                </c:pt>
                <c:pt idx="474">
                  <c:v>4.1475</c:v>
                </c:pt>
                <c:pt idx="475">
                  <c:v>4.0931249999999997</c:v>
                </c:pt>
                <c:pt idx="476">
                  <c:v>4.0406249999999995</c:v>
                </c:pt>
                <c:pt idx="477">
                  <c:v>3.99</c:v>
                </c:pt>
                <c:pt idx="478">
                  <c:v>3.9406250000000003</c:v>
                </c:pt>
                <c:pt idx="479">
                  <c:v>3.8931250000000004</c:v>
                </c:pt>
                <c:pt idx="480">
                  <c:v>3.8475000000000001</c:v>
                </c:pt>
                <c:pt idx="481">
                  <c:v>3.8031250000000001</c:v>
                </c:pt>
                <c:pt idx="482">
                  <c:v>3.7606250000000001</c:v>
                </c:pt>
                <c:pt idx="483">
                  <c:v>3.7199999999999998</c:v>
                </c:pt>
                <c:pt idx="484">
                  <c:v>3.68</c:v>
                </c:pt>
                <c:pt idx="485">
                  <c:v>3.64</c:v>
                </c:pt>
                <c:pt idx="486">
                  <c:v>3.6</c:v>
                </c:pt>
                <c:pt idx="487">
                  <c:v>3.56</c:v>
                </c:pt>
                <c:pt idx="488">
                  <c:v>3.5206249999999999</c:v>
                </c:pt>
                <c:pt idx="489">
                  <c:v>3.4831249999999998</c:v>
                </c:pt>
                <c:pt idx="490">
                  <c:v>3.4475000000000002</c:v>
                </c:pt>
                <c:pt idx="491">
                  <c:v>3.413125</c:v>
                </c:pt>
                <c:pt idx="492">
                  <c:v>3.38</c:v>
                </c:pt>
                <c:pt idx="493">
                  <c:v>3.3468749999999998</c:v>
                </c:pt>
                <c:pt idx="494">
                  <c:v>3.3131249999999999</c:v>
                </c:pt>
                <c:pt idx="495">
                  <c:v>3.2806249999999997</c:v>
                </c:pt>
                <c:pt idx="496">
                  <c:v>3.25</c:v>
                </c:pt>
                <c:pt idx="497">
                  <c:v>3.22</c:v>
                </c:pt>
                <c:pt idx="498">
                  <c:v>3.19</c:v>
                </c:pt>
                <c:pt idx="499">
                  <c:v>3.16</c:v>
                </c:pt>
                <c:pt idx="500">
                  <c:v>3.13</c:v>
                </c:pt>
                <c:pt idx="501">
                  <c:v>3.1</c:v>
                </c:pt>
                <c:pt idx="502">
                  <c:v>3.0706250000000002</c:v>
                </c:pt>
                <c:pt idx="503">
                  <c:v>3.0431250000000003</c:v>
                </c:pt>
                <c:pt idx="504">
                  <c:v>3.0181250000000004</c:v>
                </c:pt>
                <c:pt idx="505">
                  <c:v>2.995625</c:v>
                </c:pt>
                <c:pt idx="506">
                  <c:v>2.9743750000000002</c:v>
                </c:pt>
                <c:pt idx="507">
                  <c:v>2.9518749999999998</c:v>
                </c:pt>
                <c:pt idx="508">
                  <c:v>2.9268750000000003</c:v>
                </c:pt>
                <c:pt idx="509">
                  <c:v>2.9000000000000004</c:v>
                </c:pt>
                <c:pt idx="510">
                  <c:v>2.8731249999999999</c:v>
                </c:pt>
                <c:pt idx="511">
                  <c:v>2.8475000000000001</c:v>
                </c:pt>
                <c:pt idx="512">
                  <c:v>2.8224999999999998</c:v>
                </c:pt>
                <c:pt idx="513">
                  <c:v>2.7975000000000003</c:v>
                </c:pt>
                <c:pt idx="514">
                  <c:v>2.7731249999999998</c:v>
                </c:pt>
                <c:pt idx="515">
                  <c:v>2.7506250000000003</c:v>
                </c:pt>
                <c:pt idx="516">
                  <c:v>2.7293750000000001</c:v>
                </c:pt>
                <c:pt idx="517">
                  <c:v>2.7068750000000001</c:v>
                </c:pt>
                <c:pt idx="518">
                  <c:v>2.683125</c:v>
                </c:pt>
                <c:pt idx="519">
                  <c:v>2.6606250000000005</c:v>
                </c:pt>
                <c:pt idx="520">
                  <c:v>2.64</c:v>
                </c:pt>
                <c:pt idx="521">
                  <c:v>2.6193750000000002</c:v>
                </c:pt>
                <c:pt idx="522">
                  <c:v>2.5968749999999998</c:v>
                </c:pt>
                <c:pt idx="523">
                  <c:v>2.5731250000000001</c:v>
                </c:pt>
                <c:pt idx="524">
                  <c:v>2.5499999999999998</c:v>
                </c:pt>
                <c:pt idx="525">
                  <c:v>2.526875</c:v>
                </c:pt>
                <c:pt idx="526">
                  <c:v>2.5031249999999998</c:v>
                </c:pt>
                <c:pt idx="527">
                  <c:v>2.48</c:v>
                </c:pt>
                <c:pt idx="528">
                  <c:v>2.4568750000000001</c:v>
                </c:pt>
                <c:pt idx="529">
                  <c:v>2.433125</c:v>
                </c:pt>
                <c:pt idx="530">
                  <c:v>2.41</c:v>
                </c:pt>
                <c:pt idx="531">
                  <c:v>2.38625</c:v>
                </c:pt>
                <c:pt idx="532">
                  <c:v>2.36</c:v>
                </c:pt>
                <c:pt idx="533">
                  <c:v>2.3331249999999999</c:v>
                </c:pt>
                <c:pt idx="534">
                  <c:v>2.3068749999999998</c:v>
                </c:pt>
                <c:pt idx="535">
                  <c:v>2.2799999999999998</c:v>
                </c:pt>
                <c:pt idx="536">
                  <c:v>2.2531249999999998</c:v>
                </c:pt>
                <c:pt idx="537">
                  <c:v>2.2268749999999997</c:v>
                </c:pt>
                <c:pt idx="538">
                  <c:v>2.1993749999999999</c:v>
                </c:pt>
                <c:pt idx="539">
                  <c:v>2.17</c:v>
                </c:pt>
                <c:pt idx="540">
                  <c:v>2.14</c:v>
                </c:pt>
                <c:pt idx="541">
                  <c:v>2.11</c:v>
                </c:pt>
                <c:pt idx="542">
                  <c:v>2.08</c:v>
                </c:pt>
                <c:pt idx="543">
                  <c:v>2.0499999999999998</c:v>
                </c:pt>
                <c:pt idx="544">
                  <c:v>2.02</c:v>
                </c:pt>
                <c:pt idx="545">
                  <c:v>1.99</c:v>
                </c:pt>
                <c:pt idx="546">
                  <c:v>1.96</c:v>
                </c:pt>
                <c:pt idx="547">
                  <c:v>1.9300000000000002</c:v>
                </c:pt>
                <c:pt idx="548">
                  <c:v>1.899375</c:v>
                </c:pt>
                <c:pt idx="549">
                  <c:v>1.8668749999999998</c:v>
                </c:pt>
                <c:pt idx="550">
                  <c:v>1.8325</c:v>
                </c:pt>
                <c:pt idx="551">
                  <c:v>1.7975000000000001</c:v>
                </c:pt>
                <c:pt idx="552">
                  <c:v>1.7625</c:v>
                </c:pt>
                <c:pt idx="553">
                  <c:v>1.7275</c:v>
                </c:pt>
                <c:pt idx="554">
                  <c:v>1.6924999999999999</c:v>
                </c:pt>
                <c:pt idx="555">
                  <c:v>1.6568750000000001</c:v>
                </c:pt>
                <c:pt idx="556">
                  <c:v>1.619375</c:v>
                </c:pt>
                <c:pt idx="557">
                  <c:v>1.5806249999999999</c:v>
                </c:pt>
                <c:pt idx="558">
                  <c:v>1.5431250000000001</c:v>
                </c:pt>
                <c:pt idx="559">
                  <c:v>1.506875</c:v>
                </c:pt>
                <c:pt idx="560">
                  <c:v>1.47</c:v>
                </c:pt>
                <c:pt idx="561">
                  <c:v>1.433125</c:v>
                </c:pt>
                <c:pt idx="562">
                  <c:v>1.3968750000000001</c:v>
                </c:pt>
                <c:pt idx="563">
                  <c:v>1.3599999999999999</c:v>
                </c:pt>
                <c:pt idx="564">
                  <c:v>1.32375</c:v>
                </c:pt>
                <c:pt idx="565">
                  <c:v>1.2906249999999999</c:v>
                </c:pt>
                <c:pt idx="566">
                  <c:v>1.26</c:v>
                </c:pt>
                <c:pt idx="567">
                  <c:v>1.23</c:v>
                </c:pt>
                <c:pt idx="568">
                  <c:v>1.2</c:v>
                </c:pt>
                <c:pt idx="569">
                  <c:v>1.170625</c:v>
                </c:pt>
                <c:pt idx="570">
                  <c:v>1.1431249999999999</c:v>
                </c:pt>
                <c:pt idx="571">
                  <c:v>1.1174999999999999</c:v>
                </c:pt>
                <c:pt idx="572">
                  <c:v>1.0931250000000001</c:v>
                </c:pt>
                <c:pt idx="573">
                  <c:v>1.0706249999999999</c:v>
                </c:pt>
                <c:pt idx="574">
                  <c:v>1.05</c:v>
                </c:pt>
                <c:pt idx="575">
                  <c:v>1.03</c:v>
                </c:pt>
                <c:pt idx="576">
                  <c:v>1.01</c:v>
                </c:pt>
                <c:pt idx="577">
                  <c:v>0.99</c:v>
                </c:pt>
                <c:pt idx="578">
                  <c:v>0.97062499999999996</c:v>
                </c:pt>
                <c:pt idx="579">
                  <c:v>0.953125</c:v>
                </c:pt>
                <c:pt idx="580">
                  <c:v>0.93687500000000001</c:v>
                </c:pt>
                <c:pt idx="581">
                  <c:v>0.91999999999999993</c:v>
                </c:pt>
                <c:pt idx="582">
                  <c:v>0.90312500000000007</c:v>
                </c:pt>
                <c:pt idx="583">
                  <c:v>0.88812500000000005</c:v>
                </c:pt>
                <c:pt idx="584">
                  <c:v>0.87624999999999997</c:v>
                </c:pt>
                <c:pt idx="585">
                  <c:v>0.86812499999999992</c:v>
                </c:pt>
                <c:pt idx="586">
                  <c:v>0.86249999999999993</c:v>
                </c:pt>
                <c:pt idx="587">
                  <c:v>0.85687500000000005</c:v>
                </c:pt>
                <c:pt idx="588">
                  <c:v>0.84937499999999999</c:v>
                </c:pt>
                <c:pt idx="589">
                  <c:v>0.84</c:v>
                </c:pt>
                <c:pt idx="590">
                  <c:v>0.83062499999999995</c:v>
                </c:pt>
                <c:pt idx="591">
                  <c:v>0.82312499999999988</c:v>
                </c:pt>
                <c:pt idx="592">
                  <c:v>0.81687500000000002</c:v>
                </c:pt>
                <c:pt idx="593">
                  <c:v>0.80937499999999996</c:v>
                </c:pt>
                <c:pt idx="594">
                  <c:v>0.80062500000000003</c:v>
                </c:pt>
                <c:pt idx="595">
                  <c:v>0.79312499999999997</c:v>
                </c:pt>
                <c:pt idx="596">
                  <c:v>0.78750000000000009</c:v>
                </c:pt>
                <c:pt idx="597">
                  <c:v>0.78249999999999997</c:v>
                </c:pt>
                <c:pt idx="598">
                  <c:v>0.77749999999999997</c:v>
                </c:pt>
                <c:pt idx="599">
                  <c:v>0.77312500000000006</c:v>
                </c:pt>
                <c:pt idx="600">
                  <c:v>0.77</c:v>
                </c:pt>
                <c:pt idx="601">
                  <c:v>0.76687499999999997</c:v>
                </c:pt>
                <c:pt idx="602">
                  <c:v>0.76312500000000005</c:v>
                </c:pt>
                <c:pt idx="603">
                  <c:v>0.76062499999999988</c:v>
                </c:pt>
                <c:pt idx="604">
                  <c:v>0.76</c:v>
                </c:pt>
                <c:pt idx="605">
                  <c:v>0.76</c:v>
                </c:pt>
                <c:pt idx="606">
                  <c:v>0.75937500000000013</c:v>
                </c:pt>
                <c:pt idx="607">
                  <c:v>0.75687500000000008</c:v>
                </c:pt>
                <c:pt idx="608">
                  <c:v>0.75312500000000004</c:v>
                </c:pt>
                <c:pt idx="609">
                  <c:v>0.75062499999999999</c:v>
                </c:pt>
                <c:pt idx="610">
                  <c:v>0.75</c:v>
                </c:pt>
                <c:pt idx="611">
                  <c:v>0.75</c:v>
                </c:pt>
                <c:pt idx="612">
                  <c:v>0.75</c:v>
                </c:pt>
                <c:pt idx="613">
                  <c:v>0.75</c:v>
                </c:pt>
                <c:pt idx="614">
                  <c:v>0.75</c:v>
                </c:pt>
                <c:pt idx="615">
                  <c:v>0.75</c:v>
                </c:pt>
                <c:pt idx="616">
                  <c:v>0.75</c:v>
                </c:pt>
                <c:pt idx="617">
                  <c:v>0.75</c:v>
                </c:pt>
                <c:pt idx="618">
                  <c:v>0.75</c:v>
                </c:pt>
                <c:pt idx="619">
                  <c:v>0.75</c:v>
                </c:pt>
                <c:pt idx="620">
                  <c:v>0.75</c:v>
                </c:pt>
                <c:pt idx="621">
                  <c:v>0.75</c:v>
                </c:pt>
                <c:pt idx="622">
                  <c:v>0.75</c:v>
                </c:pt>
                <c:pt idx="623">
                  <c:v>0.75</c:v>
                </c:pt>
                <c:pt idx="624">
                  <c:v>0.75</c:v>
                </c:pt>
                <c:pt idx="625">
                  <c:v>0.75</c:v>
                </c:pt>
                <c:pt idx="626">
                  <c:v>0.75</c:v>
                </c:pt>
                <c:pt idx="627">
                  <c:v>0.75</c:v>
                </c:pt>
                <c:pt idx="628">
                  <c:v>0.74937500000000001</c:v>
                </c:pt>
                <c:pt idx="629">
                  <c:v>0.74687499999999996</c:v>
                </c:pt>
                <c:pt idx="630">
                  <c:v>0.74374999999999991</c:v>
                </c:pt>
                <c:pt idx="631">
                  <c:v>0.74375000000000002</c:v>
                </c:pt>
                <c:pt idx="632">
                  <c:v>0.74687499999999996</c:v>
                </c:pt>
                <c:pt idx="633">
                  <c:v>0.74875000000000003</c:v>
                </c:pt>
                <c:pt idx="634">
                  <c:v>0.74687499999999996</c:v>
                </c:pt>
                <c:pt idx="635">
                  <c:v>0.74312500000000004</c:v>
                </c:pt>
                <c:pt idx="636">
                  <c:v>0.74062500000000009</c:v>
                </c:pt>
                <c:pt idx="637">
                  <c:v>0.74</c:v>
                </c:pt>
                <c:pt idx="638">
                  <c:v>0.74</c:v>
                </c:pt>
                <c:pt idx="639">
                  <c:v>0.74</c:v>
                </c:pt>
                <c:pt idx="640">
                  <c:v>0.74</c:v>
                </c:pt>
                <c:pt idx="641">
                  <c:v>0.73937499999999989</c:v>
                </c:pt>
                <c:pt idx="642">
                  <c:v>0.73687499999999995</c:v>
                </c:pt>
                <c:pt idx="643">
                  <c:v>0.73312500000000003</c:v>
                </c:pt>
                <c:pt idx="644">
                  <c:v>0.73062499999999997</c:v>
                </c:pt>
                <c:pt idx="645">
                  <c:v>0.73</c:v>
                </c:pt>
                <c:pt idx="646">
                  <c:v>0.729375</c:v>
                </c:pt>
                <c:pt idx="647">
                  <c:v>0.72687499999999994</c:v>
                </c:pt>
                <c:pt idx="648">
                  <c:v>0.72312500000000002</c:v>
                </c:pt>
                <c:pt idx="649">
                  <c:v>0.72062499999999985</c:v>
                </c:pt>
                <c:pt idx="650">
                  <c:v>0.72</c:v>
                </c:pt>
                <c:pt idx="651">
                  <c:v>0.72</c:v>
                </c:pt>
                <c:pt idx="652">
                  <c:v>0.7193750000000001</c:v>
                </c:pt>
                <c:pt idx="653">
                  <c:v>0.71687500000000004</c:v>
                </c:pt>
                <c:pt idx="654">
                  <c:v>0.71250000000000002</c:v>
                </c:pt>
                <c:pt idx="655">
                  <c:v>0.70750000000000002</c:v>
                </c:pt>
                <c:pt idx="656">
                  <c:v>0.703125</c:v>
                </c:pt>
                <c:pt idx="657">
                  <c:v>0.70062500000000005</c:v>
                </c:pt>
                <c:pt idx="658">
                  <c:v>0.69937499999999986</c:v>
                </c:pt>
                <c:pt idx="659">
                  <c:v>0.69687499999999991</c:v>
                </c:pt>
                <c:pt idx="660">
                  <c:v>0.69312499999999999</c:v>
                </c:pt>
                <c:pt idx="661">
                  <c:v>0.69</c:v>
                </c:pt>
                <c:pt idx="662">
                  <c:v>0.68687500000000001</c:v>
                </c:pt>
                <c:pt idx="663">
                  <c:v>0.68312500000000009</c:v>
                </c:pt>
                <c:pt idx="664">
                  <c:v>0.68062500000000004</c:v>
                </c:pt>
                <c:pt idx="665">
                  <c:v>0.67937500000000006</c:v>
                </c:pt>
                <c:pt idx="666">
                  <c:v>0.676875</c:v>
                </c:pt>
                <c:pt idx="667">
                  <c:v>0.67312499999999997</c:v>
                </c:pt>
                <c:pt idx="668">
                  <c:v>0.67</c:v>
                </c:pt>
                <c:pt idx="669">
                  <c:v>0.66687500000000011</c:v>
                </c:pt>
                <c:pt idx="670">
                  <c:v>0.66312500000000008</c:v>
                </c:pt>
                <c:pt idx="671">
                  <c:v>0.66</c:v>
                </c:pt>
                <c:pt idx="672">
                  <c:v>0.65687499999999999</c:v>
                </c:pt>
                <c:pt idx="673">
                  <c:v>0.65312499999999996</c:v>
                </c:pt>
                <c:pt idx="674">
                  <c:v>0.65062500000000001</c:v>
                </c:pt>
                <c:pt idx="675">
                  <c:v>0.64937500000000004</c:v>
                </c:pt>
                <c:pt idx="676">
                  <c:v>0.64687500000000009</c:v>
                </c:pt>
                <c:pt idx="677">
                  <c:v>0.64312500000000006</c:v>
                </c:pt>
                <c:pt idx="678">
                  <c:v>0.640625</c:v>
                </c:pt>
                <c:pt idx="679">
                  <c:v>0.63937500000000003</c:v>
                </c:pt>
                <c:pt idx="680">
                  <c:v>0.63687499999999997</c:v>
                </c:pt>
                <c:pt idx="681">
                  <c:v>0.63312499999999994</c:v>
                </c:pt>
                <c:pt idx="682">
                  <c:v>0.63062499999999999</c:v>
                </c:pt>
                <c:pt idx="683">
                  <c:v>0.63</c:v>
                </c:pt>
                <c:pt idx="684">
                  <c:v>0.62937500000000002</c:v>
                </c:pt>
                <c:pt idx="685">
                  <c:v>0.62687500000000007</c:v>
                </c:pt>
                <c:pt idx="686">
                  <c:v>0.62312500000000004</c:v>
                </c:pt>
                <c:pt idx="687">
                  <c:v>0.62062499999999998</c:v>
                </c:pt>
                <c:pt idx="688">
                  <c:v>0.62</c:v>
                </c:pt>
                <c:pt idx="689">
                  <c:v>0.61937500000000001</c:v>
                </c:pt>
                <c:pt idx="690">
                  <c:v>0.61687499999999995</c:v>
                </c:pt>
                <c:pt idx="691">
                  <c:v>0.61312499999999992</c:v>
                </c:pt>
                <c:pt idx="692">
                  <c:v>0.61062499999999997</c:v>
                </c:pt>
                <c:pt idx="693">
                  <c:v>0.61</c:v>
                </c:pt>
                <c:pt idx="694">
                  <c:v>0.609375</c:v>
                </c:pt>
                <c:pt idx="695">
                  <c:v>0.60687500000000005</c:v>
                </c:pt>
                <c:pt idx="696">
                  <c:v>0.60312500000000002</c:v>
                </c:pt>
                <c:pt idx="697">
                  <c:v>0.60062499999999996</c:v>
                </c:pt>
                <c:pt idx="698">
                  <c:v>0.6</c:v>
                </c:pt>
                <c:pt idx="699">
                  <c:v>0.6</c:v>
                </c:pt>
                <c:pt idx="700">
                  <c:v>0.6</c:v>
                </c:pt>
                <c:pt idx="701">
                  <c:v>0.59937499999999999</c:v>
                </c:pt>
                <c:pt idx="702">
                  <c:v>0.59687499999999993</c:v>
                </c:pt>
                <c:pt idx="703">
                  <c:v>0.5931249999999999</c:v>
                </c:pt>
                <c:pt idx="704">
                  <c:v>0.59062499999999996</c:v>
                </c:pt>
                <c:pt idx="705">
                  <c:v>0.59</c:v>
                </c:pt>
                <c:pt idx="706">
                  <c:v>0.59</c:v>
                </c:pt>
                <c:pt idx="707">
                  <c:v>0.58937499999999998</c:v>
                </c:pt>
                <c:pt idx="708">
                  <c:v>0.58687500000000004</c:v>
                </c:pt>
                <c:pt idx="709">
                  <c:v>0.583125</c:v>
                </c:pt>
                <c:pt idx="710">
                  <c:v>0.58062499999999995</c:v>
                </c:pt>
                <c:pt idx="711">
                  <c:v>0.57999999999999996</c:v>
                </c:pt>
                <c:pt idx="712">
                  <c:v>0.57999999999999996</c:v>
                </c:pt>
                <c:pt idx="713">
                  <c:v>0.57999999999999996</c:v>
                </c:pt>
                <c:pt idx="714">
                  <c:v>0.57937499999999997</c:v>
                </c:pt>
                <c:pt idx="715">
                  <c:v>0.57499999999999996</c:v>
                </c:pt>
                <c:pt idx="716">
                  <c:v>0.55749999999999988</c:v>
                </c:pt>
                <c:pt idx="717">
                  <c:v>0.50874999999999992</c:v>
                </c:pt>
                <c:pt idx="718">
                  <c:v>0.44187500000000002</c:v>
                </c:pt>
                <c:pt idx="719">
                  <c:v>0.42937500000000001</c:v>
                </c:pt>
              </c:numCache>
            </c:numRef>
          </c:yVal>
          <c:smooth val="1"/>
          <c:extLst>
            <c:ext xmlns:c16="http://schemas.microsoft.com/office/drawing/2014/chart" uri="{C3380CC4-5D6E-409C-BE32-E72D297353CC}">
              <c16:uniqueId val="{00000007-5965-440A-AEFA-238D69C31172}"/>
            </c:ext>
          </c:extLst>
        </c:ser>
        <c:dLbls>
          <c:showLegendKey val="0"/>
          <c:showVal val="0"/>
          <c:showCatName val="0"/>
          <c:showSerName val="0"/>
          <c:showPercent val="0"/>
          <c:showBubbleSize val="0"/>
        </c:dLbls>
        <c:axId val="422267240"/>
        <c:axId val="422269208"/>
      </c:scatterChart>
      <c:valAx>
        <c:axId val="42226724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CRANK</a:t>
                </a:r>
                <a:r>
                  <a:rPr lang="en-IN" baseline="0"/>
                  <a:t> ANGLE (deg)</a:t>
                </a:r>
                <a:endParaRPr lang="en-IN"/>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2269208"/>
        <c:crosses val="autoZero"/>
        <c:crossBetween val="midCat"/>
      </c:valAx>
      <c:valAx>
        <c:axId val="4222692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PRESSURE</a:t>
                </a:r>
                <a:r>
                  <a:rPr lang="en-IN" baseline="0"/>
                  <a:t> (bar)</a:t>
                </a:r>
                <a:endParaRPr lang="en-IN"/>
              </a:p>
            </c:rich>
          </c:tx>
          <c:layout>
            <c:manualLayout>
              <c:xMode val="edge"/>
              <c:yMode val="edge"/>
              <c:x val="2.1763850464637864E-2"/>
              <c:y val="0.33175447924314927"/>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2267240"/>
        <c:crosses val="autoZero"/>
        <c:crossBetween val="midCat"/>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HEAT</a:t>
            </a:r>
            <a:r>
              <a:rPr lang="en-IN" baseline="0"/>
              <a:t> RELEASE RATE Vs CRANK ANGLE</a:t>
            </a:r>
            <a:endParaRPr lang="en-IN"/>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5.803995430803708E-2"/>
          <c:y val="0.15799787007454738"/>
          <c:w val="0.73782910857073103"/>
          <c:h val="0.6962937620017946"/>
        </c:manualLayout>
      </c:layout>
      <c:scatterChart>
        <c:scatterStyle val="smoothMarker"/>
        <c:varyColors val="0"/>
        <c:ser>
          <c:idx val="0"/>
          <c:order val="0"/>
          <c:tx>
            <c:strRef>
              <c:f>Sheet2!$B$4</c:f>
              <c:strCache>
                <c:ptCount val="1"/>
              </c:strCache>
            </c:strRef>
          </c:tx>
          <c:spPr>
            <a:ln w="19050" cap="rnd">
              <a:solidFill>
                <a:schemeClr val="accent1"/>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Sheet2!$B$5:$B$725</c:f>
              <c:numCache>
                <c:formatCode>General</c:formatCode>
                <c:ptCount val="721"/>
              </c:numCache>
            </c:numRef>
          </c:yVal>
          <c:smooth val="1"/>
          <c:extLst>
            <c:ext xmlns:c16="http://schemas.microsoft.com/office/drawing/2014/chart" uri="{C3380CC4-5D6E-409C-BE32-E72D297353CC}">
              <c16:uniqueId val="{00000000-63FE-4078-AA7F-52312056F80D}"/>
            </c:ext>
          </c:extLst>
        </c:ser>
        <c:ser>
          <c:idx val="1"/>
          <c:order val="1"/>
          <c:tx>
            <c:strRef>
              <c:f>Sheet2!$C$4</c:f>
              <c:strCache>
                <c:ptCount val="1"/>
                <c:pt idx="0">
                  <c:v>DIESEL</c:v>
                </c:pt>
              </c:strCache>
            </c:strRef>
          </c:tx>
          <c:spPr>
            <a:ln w="19050" cap="rnd">
              <a:solidFill>
                <a:schemeClr val="accent2"/>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Sheet2!$C$5:$C$725</c:f>
              <c:numCache>
                <c:formatCode>General</c:formatCode>
                <c:ptCount val="721"/>
                <c:pt idx="0">
                  <c:v>0</c:v>
                </c:pt>
                <c:pt idx="1">
                  <c:v>0.03</c:v>
                </c:pt>
                <c:pt idx="2">
                  <c:v>0.06</c:v>
                </c:pt>
                <c:pt idx="3">
                  <c:v>0.1</c:v>
                </c:pt>
                <c:pt idx="4">
                  <c:v>0.13</c:v>
                </c:pt>
                <c:pt idx="5">
                  <c:v>0.16</c:v>
                </c:pt>
                <c:pt idx="6">
                  <c:v>0.19</c:v>
                </c:pt>
                <c:pt idx="7">
                  <c:v>0.22</c:v>
                </c:pt>
                <c:pt idx="8">
                  <c:v>0.25</c:v>
                </c:pt>
                <c:pt idx="9">
                  <c:v>0.28000000000000003</c:v>
                </c:pt>
                <c:pt idx="10">
                  <c:v>0.32</c:v>
                </c:pt>
                <c:pt idx="11">
                  <c:v>0.34</c:v>
                </c:pt>
                <c:pt idx="12">
                  <c:v>0.37</c:v>
                </c:pt>
                <c:pt idx="13">
                  <c:v>0.39</c:v>
                </c:pt>
                <c:pt idx="14">
                  <c:v>0.42</c:v>
                </c:pt>
                <c:pt idx="15">
                  <c:v>0.45</c:v>
                </c:pt>
                <c:pt idx="16">
                  <c:v>0.48</c:v>
                </c:pt>
                <c:pt idx="17">
                  <c:v>0.51</c:v>
                </c:pt>
                <c:pt idx="18">
                  <c:v>0.53</c:v>
                </c:pt>
                <c:pt idx="19">
                  <c:v>0.56000000000000005</c:v>
                </c:pt>
                <c:pt idx="20">
                  <c:v>0.62</c:v>
                </c:pt>
                <c:pt idx="21">
                  <c:v>0.7</c:v>
                </c:pt>
                <c:pt idx="22">
                  <c:v>0.7</c:v>
                </c:pt>
                <c:pt idx="23">
                  <c:v>0.57999999999999996</c:v>
                </c:pt>
                <c:pt idx="24">
                  <c:v>0.51</c:v>
                </c:pt>
                <c:pt idx="25">
                  <c:v>0.69</c:v>
                </c:pt>
                <c:pt idx="26">
                  <c:v>0.85</c:v>
                </c:pt>
                <c:pt idx="27">
                  <c:v>0.84</c:v>
                </c:pt>
                <c:pt idx="28">
                  <c:v>0.84</c:v>
                </c:pt>
                <c:pt idx="29">
                  <c:v>0.84</c:v>
                </c:pt>
                <c:pt idx="30">
                  <c:v>0.84</c:v>
                </c:pt>
                <c:pt idx="31">
                  <c:v>0.86</c:v>
                </c:pt>
                <c:pt idx="32">
                  <c:v>0.9</c:v>
                </c:pt>
                <c:pt idx="33">
                  <c:v>0.93</c:v>
                </c:pt>
                <c:pt idx="34">
                  <c:v>0.94</c:v>
                </c:pt>
                <c:pt idx="35">
                  <c:v>0.94</c:v>
                </c:pt>
                <c:pt idx="36">
                  <c:v>0.93</c:v>
                </c:pt>
                <c:pt idx="37">
                  <c:v>0.92</c:v>
                </c:pt>
                <c:pt idx="38">
                  <c:v>0.97</c:v>
                </c:pt>
                <c:pt idx="39">
                  <c:v>1.1100000000000001</c:v>
                </c:pt>
                <c:pt idx="40">
                  <c:v>1.22</c:v>
                </c:pt>
                <c:pt idx="41">
                  <c:v>1.28</c:v>
                </c:pt>
                <c:pt idx="42">
                  <c:v>1.1299999999999999</c:v>
                </c:pt>
                <c:pt idx="43">
                  <c:v>1.01</c:v>
                </c:pt>
                <c:pt idx="44">
                  <c:v>1.0900000000000001</c:v>
                </c:pt>
                <c:pt idx="45">
                  <c:v>1.1100000000000001</c:v>
                </c:pt>
                <c:pt idx="46">
                  <c:v>1.1499999999999999</c:v>
                </c:pt>
                <c:pt idx="47">
                  <c:v>1.19</c:v>
                </c:pt>
                <c:pt idx="48">
                  <c:v>1.18</c:v>
                </c:pt>
                <c:pt idx="49">
                  <c:v>1.04</c:v>
                </c:pt>
                <c:pt idx="50">
                  <c:v>0.98</c:v>
                </c:pt>
                <c:pt idx="51">
                  <c:v>1.1399999999999999</c:v>
                </c:pt>
                <c:pt idx="52">
                  <c:v>1.37</c:v>
                </c:pt>
                <c:pt idx="53">
                  <c:v>1.43</c:v>
                </c:pt>
                <c:pt idx="54">
                  <c:v>1.33</c:v>
                </c:pt>
                <c:pt idx="55">
                  <c:v>1.26</c:v>
                </c:pt>
                <c:pt idx="56">
                  <c:v>1.25</c:v>
                </c:pt>
                <c:pt idx="57">
                  <c:v>1.31</c:v>
                </c:pt>
                <c:pt idx="58">
                  <c:v>1.48</c:v>
                </c:pt>
                <c:pt idx="59">
                  <c:v>1.51</c:v>
                </c:pt>
                <c:pt idx="60">
                  <c:v>1.31</c:v>
                </c:pt>
                <c:pt idx="61">
                  <c:v>1.35</c:v>
                </c:pt>
                <c:pt idx="62">
                  <c:v>1.42</c:v>
                </c:pt>
                <c:pt idx="63">
                  <c:v>1.21</c:v>
                </c:pt>
                <c:pt idx="64">
                  <c:v>1.18</c:v>
                </c:pt>
                <c:pt idx="65">
                  <c:v>1.24</c:v>
                </c:pt>
                <c:pt idx="66">
                  <c:v>1.1200000000000001</c:v>
                </c:pt>
                <c:pt idx="67">
                  <c:v>1.26</c:v>
                </c:pt>
                <c:pt idx="68">
                  <c:v>1.51</c:v>
                </c:pt>
                <c:pt idx="69">
                  <c:v>1.58</c:v>
                </c:pt>
                <c:pt idx="70">
                  <c:v>1.47</c:v>
                </c:pt>
                <c:pt idx="71">
                  <c:v>1.4</c:v>
                </c:pt>
                <c:pt idx="72">
                  <c:v>1.56</c:v>
                </c:pt>
                <c:pt idx="73">
                  <c:v>1.71</c:v>
                </c:pt>
                <c:pt idx="74">
                  <c:v>1.56</c:v>
                </c:pt>
                <c:pt idx="75">
                  <c:v>1.45</c:v>
                </c:pt>
                <c:pt idx="76">
                  <c:v>1.18</c:v>
                </c:pt>
                <c:pt idx="77">
                  <c:v>1.26</c:v>
                </c:pt>
                <c:pt idx="78">
                  <c:v>1.51</c:v>
                </c:pt>
                <c:pt idx="79">
                  <c:v>1.42</c:v>
                </c:pt>
                <c:pt idx="80">
                  <c:v>1.49</c:v>
                </c:pt>
                <c:pt idx="81">
                  <c:v>1.55</c:v>
                </c:pt>
                <c:pt idx="82">
                  <c:v>1.58</c:v>
                </c:pt>
                <c:pt idx="83">
                  <c:v>1.4</c:v>
                </c:pt>
                <c:pt idx="84">
                  <c:v>1.28</c:v>
                </c:pt>
                <c:pt idx="85">
                  <c:v>1.38</c:v>
                </c:pt>
                <c:pt idx="86">
                  <c:v>1.7</c:v>
                </c:pt>
                <c:pt idx="87">
                  <c:v>1.7</c:v>
                </c:pt>
                <c:pt idx="88">
                  <c:v>1.45</c:v>
                </c:pt>
                <c:pt idx="89">
                  <c:v>1.5</c:v>
                </c:pt>
                <c:pt idx="90">
                  <c:v>1.5</c:v>
                </c:pt>
                <c:pt idx="91">
                  <c:v>1.53</c:v>
                </c:pt>
                <c:pt idx="92">
                  <c:v>1.55</c:v>
                </c:pt>
                <c:pt idx="93">
                  <c:v>1.54</c:v>
                </c:pt>
                <c:pt idx="94">
                  <c:v>1.51</c:v>
                </c:pt>
                <c:pt idx="95">
                  <c:v>1.5</c:v>
                </c:pt>
                <c:pt idx="96">
                  <c:v>1.52</c:v>
                </c:pt>
                <c:pt idx="97">
                  <c:v>1.62</c:v>
                </c:pt>
                <c:pt idx="98">
                  <c:v>1.71</c:v>
                </c:pt>
                <c:pt idx="99">
                  <c:v>1.66</c:v>
                </c:pt>
                <c:pt idx="100">
                  <c:v>1.46</c:v>
                </c:pt>
                <c:pt idx="101">
                  <c:v>1.44</c:v>
                </c:pt>
                <c:pt idx="102">
                  <c:v>1.67</c:v>
                </c:pt>
                <c:pt idx="103">
                  <c:v>1.58</c:v>
                </c:pt>
                <c:pt idx="104">
                  <c:v>1.29</c:v>
                </c:pt>
                <c:pt idx="105">
                  <c:v>1.17</c:v>
                </c:pt>
                <c:pt idx="106">
                  <c:v>1.45</c:v>
                </c:pt>
                <c:pt idx="107">
                  <c:v>1.91</c:v>
                </c:pt>
                <c:pt idx="108">
                  <c:v>2.02</c:v>
                </c:pt>
                <c:pt idx="109">
                  <c:v>1.8</c:v>
                </c:pt>
                <c:pt idx="110">
                  <c:v>1.4</c:v>
                </c:pt>
                <c:pt idx="111">
                  <c:v>1.37</c:v>
                </c:pt>
                <c:pt idx="112">
                  <c:v>1.56</c:v>
                </c:pt>
                <c:pt idx="113">
                  <c:v>1.6</c:v>
                </c:pt>
                <c:pt idx="114">
                  <c:v>1.7</c:v>
                </c:pt>
                <c:pt idx="115">
                  <c:v>1.7</c:v>
                </c:pt>
                <c:pt idx="116">
                  <c:v>1.53</c:v>
                </c:pt>
                <c:pt idx="117">
                  <c:v>1.36</c:v>
                </c:pt>
                <c:pt idx="118">
                  <c:v>1.31</c:v>
                </c:pt>
                <c:pt idx="119">
                  <c:v>1.48</c:v>
                </c:pt>
                <c:pt idx="120">
                  <c:v>1.71</c:v>
                </c:pt>
                <c:pt idx="121">
                  <c:v>1.65</c:v>
                </c:pt>
                <c:pt idx="122">
                  <c:v>1.64</c:v>
                </c:pt>
                <c:pt idx="123">
                  <c:v>1.62</c:v>
                </c:pt>
                <c:pt idx="124">
                  <c:v>1.46</c:v>
                </c:pt>
                <c:pt idx="125">
                  <c:v>1.39</c:v>
                </c:pt>
                <c:pt idx="126">
                  <c:v>1.42</c:v>
                </c:pt>
                <c:pt idx="127">
                  <c:v>1.56</c:v>
                </c:pt>
                <c:pt idx="128">
                  <c:v>1.6</c:v>
                </c:pt>
                <c:pt idx="129">
                  <c:v>1.48</c:v>
                </c:pt>
                <c:pt idx="130">
                  <c:v>1.4</c:v>
                </c:pt>
                <c:pt idx="131">
                  <c:v>1.45</c:v>
                </c:pt>
                <c:pt idx="132">
                  <c:v>1.49</c:v>
                </c:pt>
                <c:pt idx="133">
                  <c:v>1.43</c:v>
                </c:pt>
                <c:pt idx="134">
                  <c:v>1.36</c:v>
                </c:pt>
                <c:pt idx="135">
                  <c:v>1.41</c:v>
                </c:pt>
                <c:pt idx="136">
                  <c:v>1.44</c:v>
                </c:pt>
                <c:pt idx="137">
                  <c:v>1.34</c:v>
                </c:pt>
                <c:pt idx="138">
                  <c:v>1.1200000000000001</c:v>
                </c:pt>
                <c:pt idx="139">
                  <c:v>1.27</c:v>
                </c:pt>
                <c:pt idx="140">
                  <c:v>1.48</c:v>
                </c:pt>
                <c:pt idx="141">
                  <c:v>1.36</c:v>
                </c:pt>
                <c:pt idx="142">
                  <c:v>1.45</c:v>
                </c:pt>
                <c:pt idx="143">
                  <c:v>1.47</c:v>
                </c:pt>
                <c:pt idx="144">
                  <c:v>1.35</c:v>
                </c:pt>
                <c:pt idx="145">
                  <c:v>0.95</c:v>
                </c:pt>
                <c:pt idx="146">
                  <c:v>0.93</c:v>
                </c:pt>
                <c:pt idx="147">
                  <c:v>1.28</c:v>
                </c:pt>
                <c:pt idx="148">
                  <c:v>1.26</c:v>
                </c:pt>
                <c:pt idx="149">
                  <c:v>1.1399999999999999</c:v>
                </c:pt>
                <c:pt idx="150">
                  <c:v>1.42</c:v>
                </c:pt>
                <c:pt idx="151">
                  <c:v>1.81</c:v>
                </c:pt>
                <c:pt idx="152">
                  <c:v>1.63</c:v>
                </c:pt>
                <c:pt idx="153">
                  <c:v>0.84</c:v>
                </c:pt>
                <c:pt idx="154">
                  <c:v>0.47</c:v>
                </c:pt>
                <c:pt idx="155">
                  <c:v>0.7</c:v>
                </c:pt>
                <c:pt idx="156">
                  <c:v>0.85</c:v>
                </c:pt>
                <c:pt idx="157">
                  <c:v>1.1200000000000001</c:v>
                </c:pt>
                <c:pt idx="158">
                  <c:v>1.48</c:v>
                </c:pt>
                <c:pt idx="159">
                  <c:v>1.88</c:v>
                </c:pt>
                <c:pt idx="160">
                  <c:v>1.92</c:v>
                </c:pt>
                <c:pt idx="161">
                  <c:v>1.03</c:v>
                </c:pt>
                <c:pt idx="162">
                  <c:v>-0.15</c:v>
                </c:pt>
                <c:pt idx="163">
                  <c:v>-0.39</c:v>
                </c:pt>
                <c:pt idx="164">
                  <c:v>0.78</c:v>
                </c:pt>
                <c:pt idx="165">
                  <c:v>1.73</c:v>
                </c:pt>
                <c:pt idx="166">
                  <c:v>1.54</c:v>
                </c:pt>
                <c:pt idx="167">
                  <c:v>1.2</c:v>
                </c:pt>
                <c:pt idx="168">
                  <c:v>0.94</c:v>
                </c:pt>
                <c:pt idx="169">
                  <c:v>0.85</c:v>
                </c:pt>
                <c:pt idx="170">
                  <c:v>0.84</c:v>
                </c:pt>
                <c:pt idx="171">
                  <c:v>0.85</c:v>
                </c:pt>
                <c:pt idx="172">
                  <c:v>0.84</c:v>
                </c:pt>
                <c:pt idx="173">
                  <c:v>0.81</c:v>
                </c:pt>
                <c:pt idx="174">
                  <c:v>0.77</c:v>
                </c:pt>
                <c:pt idx="175">
                  <c:v>0.74</c:v>
                </c:pt>
                <c:pt idx="176">
                  <c:v>0.75</c:v>
                </c:pt>
                <c:pt idx="177">
                  <c:v>0.83</c:v>
                </c:pt>
                <c:pt idx="178">
                  <c:v>0.85</c:v>
                </c:pt>
                <c:pt idx="179">
                  <c:v>0.7</c:v>
                </c:pt>
                <c:pt idx="180">
                  <c:v>0.35</c:v>
                </c:pt>
                <c:pt idx="181">
                  <c:v>0.08</c:v>
                </c:pt>
                <c:pt idx="182">
                  <c:v>0.26</c:v>
                </c:pt>
                <c:pt idx="183">
                  <c:v>0.85</c:v>
                </c:pt>
                <c:pt idx="184">
                  <c:v>1.04</c:v>
                </c:pt>
                <c:pt idx="185">
                  <c:v>0.57999999999999996</c:v>
                </c:pt>
                <c:pt idx="186">
                  <c:v>0.32</c:v>
                </c:pt>
                <c:pt idx="187">
                  <c:v>0.32</c:v>
                </c:pt>
                <c:pt idx="188">
                  <c:v>0.42</c:v>
                </c:pt>
                <c:pt idx="189">
                  <c:v>0.57999999999999996</c:v>
                </c:pt>
                <c:pt idx="190">
                  <c:v>0.68</c:v>
                </c:pt>
                <c:pt idx="191">
                  <c:v>0.6</c:v>
                </c:pt>
                <c:pt idx="192">
                  <c:v>0.24</c:v>
                </c:pt>
                <c:pt idx="193">
                  <c:v>-0.05</c:v>
                </c:pt>
                <c:pt idx="194">
                  <c:v>0.01</c:v>
                </c:pt>
                <c:pt idx="195">
                  <c:v>0.09</c:v>
                </c:pt>
                <c:pt idx="196">
                  <c:v>-0.04</c:v>
                </c:pt>
                <c:pt idx="197">
                  <c:v>0.05</c:v>
                </c:pt>
                <c:pt idx="198">
                  <c:v>0.16</c:v>
                </c:pt>
                <c:pt idx="199">
                  <c:v>0.08</c:v>
                </c:pt>
                <c:pt idx="200">
                  <c:v>0.01</c:v>
                </c:pt>
                <c:pt idx="201">
                  <c:v>-7.0000000000000007E-2</c:v>
                </c:pt>
                <c:pt idx="202">
                  <c:v>-0.13</c:v>
                </c:pt>
                <c:pt idx="203">
                  <c:v>-0.14000000000000001</c:v>
                </c:pt>
                <c:pt idx="204">
                  <c:v>-0.16</c:v>
                </c:pt>
                <c:pt idx="205">
                  <c:v>-0.17</c:v>
                </c:pt>
                <c:pt idx="206">
                  <c:v>-0.15</c:v>
                </c:pt>
                <c:pt idx="207">
                  <c:v>0</c:v>
                </c:pt>
                <c:pt idx="208">
                  <c:v>0.01</c:v>
                </c:pt>
                <c:pt idx="209">
                  <c:v>-0.08</c:v>
                </c:pt>
                <c:pt idx="210">
                  <c:v>-0.24</c:v>
                </c:pt>
                <c:pt idx="211">
                  <c:v>-0.14000000000000001</c:v>
                </c:pt>
                <c:pt idx="212">
                  <c:v>-0.02</c:v>
                </c:pt>
                <c:pt idx="213">
                  <c:v>-0.23</c:v>
                </c:pt>
                <c:pt idx="214">
                  <c:v>-0.08</c:v>
                </c:pt>
                <c:pt idx="215">
                  <c:v>-0.08</c:v>
                </c:pt>
                <c:pt idx="216">
                  <c:v>-0.12</c:v>
                </c:pt>
                <c:pt idx="217">
                  <c:v>-0.19</c:v>
                </c:pt>
                <c:pt idx="218">
                  <c:v>0.12</c:v>
                </c:pt>
                <c:pt idx="219">
                  <c:v>0.32</c:v>
                </c:pt>
                <c:pt idx="220">
                  <c:v>-0.54</c:v>
                </c:pt>
                <c:pt idx="221">
                  <c:v>-1.27</c:v>
                </c:pt>
                <c:pt idx="222">
                  <c:v>-1.19</c:v>
                </c:pt>
                <c:pt idx="223">
                  <c:v>0.01</c:v>
                </c:pt>
                <c:pt idx="224">
                  <c:v>0.7</c:v>
                </c:pt>
                <c:pt idx="225">
                  <c:v>0.11</c:v>
                </c:pt>
                <c:pt idx="226">
                  <c:v>-0.2</c:v>
                </c:pt>
                <c:pt idx="227">
                  <c:v>0.06</c:v>
                </c:pt>
                <c:pt idx="228">
                  <c:v>0.62</c:v>
                </c:pt>
                <c:pt idx="229">
                  <c:v>0.36</c:v>
                </c:pt>
                <c:pt idx="230">
                  <c:v>-0.27</c:v>
                </c:pt>
                <c:pt idx="231">
                  <c:v>-0.46</c:v>
                </c:pt>
                <c:pt idx="232">
                  <c:v>-0.16</c:v>
                </c:pt>
                <c:pt idx="233">
                  <c:v>0.08</c:v>
                </c:pt>
                <c:pt idx="234">
                  <c:v>-0.06</c:v>
                </c:pt>
                <c:pt idx="235">
                  <c:v>-0.04</c:v>
                </c:pt>
                <c:pt idx="236">
                  <c:v>-7.0000000000000007E-2</c:v>
                </c:pt>
                <c:pt idx="237">
                  <c:v>-7.0000000000000007E-2</c:v>
                </c:pt>
                <c:pt idx="238">
                  <c:v>-0.02</c:v>
                </c:pt>
                <c:pt idx="239">
                  <c:v>-0.09</c:v>
                </c:pt>
                <c:pt idx="240">
                  <c:v>-0.1</c:v>
                </c:pt>
                <c:pt idx="241">
                  <c:v>0</c:v>
                </c:pt>
                <c:pt idx="242">
                  <c:v>0.36</c:v>
                </c:pt>
                <c:pt idx="243">
                  <c:v>0.44</c:v>
                </c:pt>
                <c:pt idx="244">
                  <c:v>0.26</c:v>
                </c:pt>
                <c:pt idx="245">
                  <c:v>0.13</c:v>
                </c:pt>
                <c:pt idx="246">
                  <c:v>-0.1</c:v>
                </c:pt>
                <c:pt idx="247">
                  <c:v>-0.04</c:v>
                </c:pt>
                <c:pt idx="248">
                  <c:v>0.38</c:v>
                </c:pt>
                <c:pt idx="249">
                  <c:v>0.56999999999999995</c:v>
                </c:pt>
                <c:pt idx="250">
                  <c:v>0.52</c:v>
                </c:pt>
                <c:pt idx="251">
                  <c:v>0.67</c:v>
                </c:pt>
                <c:pt idx="252">
                  <c:v>0.79</c:v>
                </c:pt>
                <c:pt idx="253">
                  <c:v>0.7</c:v>
                </c:pt>
                <c:pt idx="254">
                  <c:v>0.57999999999999996</c:v>
                </c:pt>
                <c:pt idx="255">
                  <c:v>0.5</c:v>
                </c:pt>
                <c:pt idx="256">
                  <c:v>0.32</c:v>
                </c:pt>
                <c:pt idx="257">
                  <c:v>0.16</c:v>
                </c:pt>
                <c:pt idx="258">
                  <c:v>0.19</c:v>
                </c:pt>
                <c:pt idx="259">
                  <c:v>0.37</c:v>
                </c:pt>
                <c:pt idx="260">
                  <c:v>0.5</c:v>
                </c:pt>
                <c:pt idx="261">
                  <c:v>0.6</c:v>
                </c:pt>
                <c:pt idx="262">
                  <c:v>0.56000000000000005</c:v>
                </c:pt>
                <c:pt idx="263">
                  <c:v>0.41</c:v>
                </c:pt>
                <c:pt idx="264">
                  <c:v>0.26</c:v>
                </c:pt>
                <c:pt idx="265">
                  <c:v>0.17</c:v>
                </c:pt>
                <c:pt idx="266">
                  <c:v>0.06</c:v>
                </c:pt>
                <c:pt idx="267">
                  <c:v>-0.08</c:v>
                </c:pt>
                <c:pt idx="268">
                  <c:v>-0.22</c:v>
                </c:pt>
                <c:pt idx="269">
                  <c:v>-0.14000000000000001</c:v>
                </c:pt>
                <c:pt idx="270">
                  <c:v>0.15</c:v>
                </c:pt>
                <c:pt idx="271">
                  <c:v>0.42</c:v>
                </c:pt>
                <c:pt idx="272">
                  <c:v>0.27</c:v>
                </c:pt>
                <c:pt idx="273">
                  <c:v>0.19</c:v>
                </c:pt>
                <c:pt idx="274">
                  <c:v>0.37</c:v>
                </c:pt>
                <c:pt idx="275">
                  <c:v>0.49</c:v>
                </c:pt>
                <c:pt idx="276">
                  <c:v>0.7</c:v>
                </c:pt>
                <c:pt idx="277">
                  <c:v>0.87</c:v>
                </c:pt>
                <c:pt idx="278">
                  <c:v>0.79</c:v>
                </c:pt>
                <c:pt idx="279">
                  <c:v>0.64</c:v>
                </c:pt>
                <c:pt idx="280">
                  <c:v>0.61</c:v>
                </c:pt>
                <c:pt idx="281">
                  <c:v>0.61</c:v>
                </c:pt>
                <c:pt idx="282">
                  <c:v>0.63</c:v>
                </c:pt>
                <c:pt idx="283">
                  <c:v>0.67</c:v>
                </c:pt>
                <c:pt idx="284">
                  <c:v>0.72</c:v>
                </c:pt>
                <c:pt idx="285">
                  <c:v>0.77</c:v>
                </c:pt>
                <c:pt idx="286">
                  <c:v>0.79</c:v>
                </c:pt>
                <c:pt idx="287">
                  <c:v>0.76</c:v>
                </c:pt>
                <c:pt idx="288">
                  <c:v>0.78</c:v>
                </c:pt>
                <c:pt idx="289">
                  <c:v>0.86</c:v>
                </c:pt>
                <c:pt idx="290">
                  <c:v>0.9</c:v>
                </c:pt>
                <c:pt idx="291">
                  <c:v>0.85</c:v>
                </c:pt>
                <c:pt idx="292">
                  <c:v>0.74</c:v>
                </c:pt>
                <c:pt idx="293">
                  <c:v>0.7</c:v>
                </c:pt>
                <c:pt idx="294">
                  <c:v>0.8</c:v>
                </c:pt>
                <c:pt idx="295">
                  <c:v>0.94</c:v>
                </c:pt>
                <c:pt idx="296">
                  <c:v>0.98</c:v>
                </c:pt>
                <c:pt idx="297">
                  <c:v>0.91</c:v>
                </c:pt>
                <c:pt idx="298">
                  <c:v>0.79</c:v>
                </c:pt>
                <c:pt idx="299">
                  <c:v>0.63</c:v>
                </c:pt>
                <c:pt idx="300">
                  <c:v>0.44</c:v>
                </c:pt>
                <c:pt idx="301">
                  <c:v>0.24</c:v>
                </c:pt>
                <c:pt idx="302">
                  <c:v>0.09</c:v>
                </c:pt>
                <c:pt idx="303">
                  <c:v>0.01</c:v>
                </c:pt>
                <c:pt idx="304">
                  <c:v>0.03</c:v>
                </c:pt>
                <c:pt idx="305">
                  <c:v>0.09</c:v>
                </c:pt>
                <c:pt idx="306">
                  <c:v>0.2</c:v>
                </c:pt>
                <c:pt idx="307">
                  <c:v>0.31</c:v>
                </c:pt>
                <c:pt idx="308">
                  <c:v>0.42</c:v>
                </c:pt>
                <c:pt idx="309">
                  <c:v>0.56000000000000005</c:v>
                </c:pt>
                <c:pt idx="310">
                  <c:v>0.67</c:v>
                </c:pt>
                <c:pt idx="311">
                  <c:v>0.64</c:v>
                </c:pt>
                <c:pt idx="312">
                  <c:v>0.36</c:v>
                </c:pt>
                <c:pt idx="313">
                  <c:v>0.06</c:v>
                </c:pt>
                <c:pt idx="314">
                  <c:v>-0.1</c:v>
                </c:pt>
                <c:pt idx="315">
                  <c:v>-0.26</c:v>
                </c:pt>
                <c:pt idx="316">
                  <c:v>-0.49</c:v>
                </c:pt>
                <c:pt idx="317">
                  <c:v>-0.77</c:v>
                </c:pt>
                <c:pt idx="318">
                  <c:v>-0.98</c:v>
                </c:pt>
                <c:pt idx="319">
                  <c:v>-1</c:v>
                </c:pt>
                <c:pt idx="320">
                  <c:v>-0.87</c:v>
                </c:pt>
                <c:pt idx="321">
                  <c:v>-0.78</c:v>
                </c:pt>
                <c:pt idx="322">
                  <c:v>-0.81</c:v>
                </c:pt>
                <c:pt idx="323">
                  <c:v>-0.9</c:v>
                </c:pt>
                <c:pt idx="324">
                  <c:v>-1.04</c:v>
                </c:pt>
                <c:pt idx="325">
                  <c:v>-1.1000000000000001</c:v>
                </c:pt>
                <c:pt idx="326">
                  <c:v>-1.01</c:v>
                </c:pt>
                <c:pt idx="327">
                  <c:v>-0.83</c:v>
                </c:pt>
                <c:pt idx="328">
                  <c:v>-0.72</c:v>
                </c:pt>
                <c:pt idx="329">
                  <c:v>-0.69</c:v>
                </c:pt>
                <c:pt idx="330">
                  <c:v>-0.65</c:v>
                </c:pt>
                <c:pt idx="331">
                  <c:v>-0.68</c:v>
                </c:pt>
                <c:pt idx="332">
                  <c:v>-0.87</c:v>
                </c:pt>
                <c:pt idx="333">
                  <c:v>-1.17</c:v>
                </c:pt>
                <c:pt idx="334">
                  <c:v>-1.43</c:v>
                </c:pt>
                <c:pt idx="335">
                  <c:v>-1.68</c:v>
                </c:pt>
                <c:pt idx="336">
                  <c:v>-1.94</c:v>
                </c:pt>
                <c:pt idx="337">
                  <c:v>-2.23</c:v>
                </c:pt>
                <c:pt idx="338">
                  <c:v>-2.54</c:v>
                </c:pt>
                <c:pt idx="339">
                  <c:v>-2.84</c:v>
                </c:pt>
                <c:pt idx="340">
                  <c:v>-3.11</c:v>
                </c:pt>
                <c:pt idx="341">
                  <c:v>-3.22</c:v>
                </c:pt>
                <c:pt idx="342">
                  <c:v>-3.17</c:v>
                </c:pt>
                <c:pt idx="343">
                  <c:v>-3.15</c:v>
                </c:pt>
                <c:pt idx="344">
                  <c:v>-3.25</c:v>
                </c:pt>
                <c:pt idx="345">
                  <c:v>-3.48</c:v>
                </c:pt>
                <c:pt idx="346">
                  <c:v>-3.69</c:v>
                </c:pt>
                <c:pt idx="347">
                  <c:v>-3.69</c:v>
                </c:pt>
                <c:pt idx="348">
                  <c:v>-3.42</c:v>
                </c:pt>
                <c:pt idx="349">
                  <c:v>-2.62</c:v>
                </c:pt>
                <c:pt idx="350">
                  <c:v>-0.53</c:v>
                </c:pt>
                <c:pt idx="351">
                  <c:v>4.09</c:v>
                </c:pt>
                <c:pt idx="352">
                  <c:v>11.8</c:v>
                </c:pt>
                <c:pt idx="353">
                  <c:v>21.62</c:v>
                </c:pt>
                <c:pt idx="354">
                  <c:v>30.46</c:v>
                </c:pt>
                <c:pt idx="355">
                  <c:v>34.81</c:v>
                </c:pt>
                <c:pt idx="356">
                  <c:v>33.4</c:v>
                </c:pt>
                <c:pt idx="357">
                  <c:v>28.56</c:v>
                </c:pt>
                <c:pt idx="358">
                  <c:v>24.8</c:v>
                </c:pt>
                <c:pt idx="359">
                  <c:v>23.38</c:v>
                </c:pt>
                <c:pt idx="360">
                  <c:v>22.7</c:v>
                </c:pt>
                <c:pt idx="361">
                  <c:v>22.17</c:v>
                </c:pt>
                <c:pt idx="362">
                  <c:v>22.42</c:v>
                </c:pt>
                <c:pt idx="363">
                  <c:v>23.45</c:v>
                </c:pt>
                <c:pt idx="364">
                  <c:v>24.33</c:v>
                </c:pt>
                <c:pt idx="365">
                  <c:v>24.66</c:v>
                </c:pt>
                <c:pt idx="366">
                  <c:v>24.67</c:v>
                </c:pt>
                <c:pt idx="367">
                  <c:v>24.68</c:v>
                </c:pt>
                <c:pt idx="368">
                  <c:v>24.67</c:v>
                </c:pt>
                <c:pt idx="369">
                  <c:v>24.42</c:v>
                </c:pt>
                <c:pt idx="370">
                  <c:v>23.94</c:v>
                </c:pt>
                <c:pt idx="371">
                  <c:v>23.52</c:v>
                </c:pt>
                <c:pt idx="372">
                  <c:v>23.3</c:v>
                </c:pt>
                <c:pt idx="373">
                  <c:v>23.17</c:v>
                </c:pt>
                <c:pt idx="374">
                  <c:v>23.15</c:v>
                </c:pt>
                <c:pt idx="375">
                  <c:v>23.22</c:v>
                </c:pt>
                <c:pt idx="376">
                  <c:v>23.37</c:v>
                </c:pt>
                <c:pt idx="377">
                  <c:v>23.5</c:v>
                </c:pt>
                <c:pt idx="378">
                  <c:v>23.52</c:v>
                </c:pt>
                <c:pt idx="379">
                  <c:v>23.45</c:v>
                </c:pt>
                <c:pt idx="380">
                  <c:v>23.32</c:v>
                </c:pt>
                <c:pt idx="381">
                  <c:v>23.02</c:v>
                </c:pt>
                <c:pt idx="382">
                  <c:v>22.47</c:v>
                </c:pt>
                <c:pt idx="383">
                  <c:v>21.72</c:v>
                </c:pt>
                <c:pt idx="384">
                  <c:v>20.82</c:v>
                </c:pt>
                <c:pt idx="385">
                  <c:v>19.87</c:v>
                </c:pt>
                <c:pt idx="386">
                  <c:v>18.989999999999998</c:v>
                </c:pt>
                <c:pt idx="387">
                  <c:v>18.260000000000002</c:v>
                </c:pt>
                <c:pt idx="388">
                  <c:v>17.73</c:v>
                </c:pt>
                <c:pt idx="389">
                  <c:v>17.34</c:v>
                </c:pt>
                <c:pt idx="390">
                  <c:v>16.93</c:v>
                </c:pt>
                <c:pt idx="391">
                  <c:v>16.55</c:v>
                </c:pt>
                <c:pt idx="392">
                  <c:v>16.170000000000002</c:v>
                </c:pt>
                <c:pt idx="393">
                  <c:v>15.72</c:v>
                </c:pt>
                <c:pt idx="394">
                  <c:v>15.18</c:v>
                </c:pt>
                <c:pt idx="395">
                  <c:v>14.59</c:v>
                </c:pt>
                <c:pt idx="396">
                  <c:v>13.97</c:v>
                </c:pt>
                <c:pt idx="397">
                  <c:v>13.33</c:v>
                </c:pt>
                <c:pt idx="398">
                  <c:v>12.7</c:v>
                </c:pt>
                <c:pt idx="399">
                  <c:v>12.07</c:v>
                </c:pt>
                <c:pt idx="400">
                  <c:v>11.46</c:v>
                </c:pt>
                <c:pt idx="401">
                  <c:v>10.89</c:v>
                </c:pt>
                <c:pt idx="402">
                  <c:v>10.35</c:v>
                </c:pt>
                <c:pt idx="403">
                  <c:v>9.86</c:v>
                </c:pt>
                <c:pt idx="404">
                  <c:v>9.43</c:v>
                </c:pt>
                <c:pt idx="405">
                  <c:v>9.0399999999999991</c:v>
                </c:pt>
                <c:pt idx="406">
                  <c:v>8.64</c:v>
                </c:pt>
                <c:pt idx="407">
                  <c:v>8.3000000000000007</c:v>
                </c:pt>
                <c:pt idx="408">
                  <c:v>8.0399999999999991</c:v>
                </c:pt>
                <c:pt idx="409">
                  <c:v>7.93</c:v>
                </c:pt>
                <c:pt idx="410">
                  <c:v>7.73</c:v>
                </c:pt>
                <c:pt idx="411">
                  <c:v>7.43</c:v>
                </c:pt>
                <c:pt idx="412">
                  <c:v>7.19</c:v>
                </c:pt>
                <c:pt idx="413">
                  <c:v>6.88</c:v>
                </c:pt>
                <c:pt idx="414">
                  <c:v>6.56</c:v>
                </c:pt>
                <c:pt idx="415">
                  <c:v>6.22</c:v>
                </c:pt>
                <c:pt idx="416">
                  <c:v>5.9</c:v>
                </c:pt>
                <c:pt idx="417">
                  <c:v>5.59</c:v>
                </c:pt>
                <c:pt idx="418">
                  <c:v>5.3</c:v>
                </c:pt>
                <c:pt idx="419">
                  <c:v>4.97</c:v>
                </c:pt>
                <c:pt idx="420">
                  <c:v>4.6100000000000003</c:v>
                </c:pt>
                <c:pt idx="421">
                  <c:v>4.2699999999999996</c:v>
                </c:pt>
                <c:pt idx="422">
                  <c:v>3.86</c:v>
                </c:pt>
                <c:pt idx="423">
                  <c:v>3.31</c:v>
                </c:pt>
                <c:pt idx="424">
                  <c:v>2.76</c:v>
                </c:pt>
                <c:pt idx="425">
                  <c:v>2.36</c:v>
                </c:pt>
                <c:pt idx="426">
                  <c:v>2.27</c:v>
                </c:pt>
                <c:pt idx="427">
                  <c:v>2.12</c:v>
                </c:pt>
                <c:pt idx="428">
                  <c:v>1.86</c:v>
                </c:pt>
                <c:pt idx="429">
                  <c:v>1.87</c:v>
                </c:pt>
                <c:pt idx="430">
                  <c:v>1.84</c:v>
                </c:pt>
                <c:pt idx="431">
                  <c:v>1.84</c:v>
                </c:pt>
                <c:pt idx="432">
                  <c:v>1.85</c:v>
                </c:pt>
                <c:pt idx="433">
                  <c:v>1.81</c:v>
                </c:pt>
                <c:pt idx="434">
                  <c:v>1.7</c:v>
                </c:pt>
                <c:pt idx="435">
                  <c:v>1.47</c:v>
                </c:pt>
                <c:pt idx="436">
                  <c:v>1.23</c:v>
                </c:pt>
                <c:pt idx="437">
                  <c:v>1.1100000000000001</c:v>
                </c:pt>
                <c:pt idx="438">
                  <c:v>1.22</c:v>
                </c:pt>
                <c:pt idx="439">
                  <c:v>1.24</c:v>
                </c:pt>
                <c:pt idx="440">
                  <c:v>1.02</c:v>
                </c:pt>
                <c:pt idx="441">
                  <c:v>0.83</c:v>
                </c:pt>
                <c:pt idx="442">
                  <c:v>0.65</c:v>
                </c:pt>
                <c:pt idx="443">
                  <c:v>0.64</c:v>
                </c:pt>
                <c:pt idx="444">
                  <c:v>0.59</c:v>
                </c:pt>
                <c:pt idx="445">
                  <c:v>0.5</c:v>
                </c:pt>
                <c:pt idx="446">
                  <c:v>0.46</c:v>
                </c:pt>
                <c:pt idx="447">
                  <c:v>0.41</c:v>
                </c:pt>
                <c:pt idx="448">
                  <c:v>0.39</c:v>
                </c:pt>
                <c:pt idx="449">
                  <c:v>0.32</c:v>
                </c:pt>
                <c:pt idx="450">
                  <c:v>0.22</c:v>
                </c:pt>
                <c:pt idx="451">
                  <c:v>0.13</c:v>
                </c:pt>
                <c:pt idx="452">
                  <c:v>0.08</c:v>
                </c:pt>
                <c:pt idx="453">
                  <c:v>0.06</c:v>
                </c:pt>
                <c:pt idx="454">
                  <c:v>0.08</c:v>
                </c:pt>
                <c:pt idx="455">
                  <c:v>0.14000000000000001</c:v>
                </c:pt>
                <c:pt idx="456">
                  <c:v>0.14000000000000001</c:v>
                </c:pt>
                <c:pt idx="457">
                  <c:v>0.04</c:v>
                </c:pt>
                <c:pt idx="458">
                  <c:v>-0.14000000000000001</c:v>
                </c:pt>
                <c:pt idx="459">
                  <c:v>-0.1</c:v>
                </c:pt>
                <c:pt idx="460">
                  <c:v>0.27</c:v>
                </c:pt>
                <c:pt idx="461">
                  <c:v>0.66</c:v>
                </c:pt>
                <c:pt idx="462">
                  <c:v>0.87</c:v>
                </c:pt>
                <c:pt idx="463">
                  <c:v>0.86</c:v>
                </c:pt>
                <c:pt idx="464">
                  <c:v>1.1100000000000001</c:v>
                </c:pt>
                <c:pt idx="465">
                  <c:v>1.73</c:v>
                </c:pt>
                <c:pt idx="466">
                  <c:v>1.99</c:v>
                </c:pt>
                <c:pt idx="467">
                  <c:v>1.85</c:v>
                </c:pt>
                <c:pt idx="468">
                  <c:v>1.62</c:v>
                </c:pt>
                <c:pt idx="469">
                  <c:v>1.35</c:v>
                </c:pt>
                <c:pt idx="470">
                  <c:v>1.1100000000000001</c:v>
                </c:pt>
                <c:pt idx="471">
                  <c:v>0.95</c:v>
                </c:pt>
                <c:pt idx="472">
                  <c:v>0.84</c:v>
                </c:pt>
                <c:pt idx="473">
                  <c:v>0.81</c:v>
                </c:pt>
                <c:pt idx="474">
                  <c:v>0.74</c:v>
                </c:pt>
                <c:pt idx="475">
                  <c:v>0.55000000000000004</c:v>
                </c:pt>
                <c:pt idx="476">
                  <c:v>0.23</c:v>
                </c:pt>
                <c:pt idx="477">
                  <c:v>0.1</c:v>
                </c:pt>
                <c:pt idx="478">
                  <c:v>0.26</c:v>
                </c:pt>
                <c:pt idx="479">
                  <c:v>0.36</c:v>
                </c:pt>
                <c:pt idx="480">
                  <c:v>0.49</c:v>
                </c:pt>
                <c:pt idx="481">
                  <c:v>0.43</c:v>
                </c:pt>
                <c:pt idx="482">
                  <c:v>0.24</c:v>
                </c:pt>
                <c:pt idx="483">
                  <c:v>0.09</c:v>
                </c:pt>
                <c:pt idx="484">
                  <c:v>-0.24</c:v>
                </c:pt>
                <c:pt idx="485">
                  <c:v>-0.4</c:v>
                </c:pt>
                <c:pt idx="486">
                  <c:v>-0.21</c:v>
                </c:pt>
                <c:pt idx="487">
                  <c:v>0.26</c:v>
                </c:pt>
                <c:pt idx="488">
                  <c:v>0.47</c:v>
                </c:pt>
                <c:pt idx="489">
                  <c:v>0.38</c:v>
                </c:pt>
                <c:pt idx="490">
                  <c:v>0.31</c:v>
                </c:pt>
                <c:pt idx="491">
                  <c:v>0.24</c:v>
                </c:pt>
                <c:pt idx="492">
                  <c:v>0.28000000000000003</c:v>
                </c:pt>
                <c:pt idx="493">
                  <c:v>0.56000000000000005</c:v>
                </c:pt>
                <c:pt idx="494">
                  <c:v>0.56999999999999995</c:v>
                </c:pt>
                <c:pt idx="495">
                  <c:v>-0.09</c:v>
                </c:pt>
                <c:pt idx="496">
                  <c:v>-1.54</c:v>
                </c:pt>
                <c:pt idx="497">
                  <c:v>-2.34</c:v>
                </c:pt>
                <c:pt idx="498">
                  <c:v>-2.0299999999999998</c:v>
                </c:pt>
                <c:pt idx="499">
                  <c:v>-0.98</c:v>
                </c:pt>
                <c:pt idx="500">
                  <c:v>0.28000000000000003</c:v>
                </c:pt>
                <c:pt idx="501">
                  <c:v>0.99</c:v>
                </c:pt>
                <c:pt idx="502">
                  <c:v>1</c:v>
                </c:pt>
                <c:pt idx="503">
                  <c:v>0.11</c:v>
                </c:pt>
                <c:pt idx="504">
                  <c:v>-1.4</c:v>
                </c:pt>
                <c:pt idx="505">
                  <c:v>-2.0499999999999998</c:v>
                </c:pt>
                <c:pt idx="506">
                  <c:v>-2.0099999999999998</c:v>
                </c:pt>
                <c:pt idx="507">
                  <c:v>-2.2599999999999998</c:v>
                </c:pt>
                <c:pt idx="508">
                  <c:v>-2.02</c:v>
                </c:pt>
                <c:pt idx="509">
                  <c:v>-1.72</c:v>
                </c:pt>
                <c:pt idx="510">
                  <c:v>-1.5</c:v>
                </c:pt>
                <c:pt idx="511">
                  <c:v>-1.33</c:v>
                </c:pt>
                <c:pt idx="512">
                  <c:v>-1.1299999999999999</c:v>
                </c:pt>
                <c:pt idx="513">
                  <c:v>-0.94</c:v>
                </c:pt>
                <c:pt idx="514">
                  <c:v>-1.27</c:v>
                </c:pt>
                <c:pt idx="515">
                  <c:v>-2.17</c:v>
                </c:pt>
                <c:pt idx="516">
                  <c:v>-3.2</c:v>
                </c:pt>
                <c:pt idx="517">
                  <c:v>-3.26</c:v>
                </c:pt>
                <c:pt idx="518">
                  <c:v>-2.64</c:v>
                </c:pt>
                <c:pt idx="519">
                  <c:v>-2.33</c:v>
                </c:pt>
                <c:pt idx="520">
                  <c:v>-2.12</c:v>
                </c:pt>
                <c:pt idx="521">
                  <c:v>-2.13</c:v>
                </c:pt>
                <c:pt idx="522">
                  <c:v>-2.62</c:v>
                </c:pt>
                <c:pt idx="523">
                  <c:v>-3.26</c:v>
                </c:pt>
                <c:pt idx="524">
                  <c:v>-3.49</c:v>
                </c:pt>
                <c:pt idx="525">
                  <c:v>-3.19</c:v>
                </c:pt>
                <c:pt idx="526">
                  <c:v>-3.24</c:v>
                </c:pt>
                <c:pt idx="527">
                  <c:v>-3.77</c:v>
                </c:pt>
                <c:pt idx="528">
                  <c:v>-3.99</c:v>
                </c:pt>
                <c:pt idx="529">
                  <c:v>-4.1100000000000003</c:v>
                </c:pt>
                <c:pt idx="530">
                  <c:v>-4.18</c:v>
                </c:pt>
                <c:pt idx="531">
                  <c:v>-4.2699999999999996</c:v>
                </c:pt>
                <c:pt idx="532">
                  <c:v>-4.37</c:v>
                </c:pt>
                <c:pt idx="533">
                  <c:v>-4.49</c:v>
                </c:pt>
                <c:pt idx="534">
                  <c:v>-4.63</c:v>
                </c:pt>
                <c:pt idx="535">
                  <c:v>-4.7699999999999996</c:v>
                </c:pt>
                <c:pt idx="536">
                  <c:v>-4.92</c:v>
                </c:pt>
                <c:pt idx="537">
                  <c:v>-5.08</c:v>
                </c:pt>
                <c:pt idx="538">
                  <c:v>-5.24</c:v>
                </c:pt>
                <c:pt idx="539">
                  <c:v>-5.39</c:v>
                </c:pt>
                <c:pt idx="540">
                  <c:v>-5.55</c:v>
                </c:pt>
                <c:pt idx="541">
                  <c:v>-5.68</c:v>
                </c:pt>
                <c:pt idx="542">
                  <c:v>-5.81</c:v>
                </c:pt>
                <c:pt idx="543">
                  <c:v>-5.91</c:v>
                </c:pt>
                <c:pt idx="544">
                  <c:v>-6.01</c:v>
                </c:pt>
                <c:pt idx="545">
                  <c:v>-6.14</c:v>
                </c:pt>
                <c:pt idx="546">
                  <c:v>-6.28</c:v>
                </c:pt>
                <c:pt idx="547">
                  <c:v>-6.44</c:v>
                </c:pt>
                <c:pt idx="548">
                  <c:v>-6.57</c:v>
                </c:pt>
                <c:pt idx="549">
                  <c:v>-6.65</c:v>
                </c:pt>
                <c:pt idx="550">
                  <c:v>-6.68</c:v>
                </c:pt>
                <c:pt idx="551">
                  <c:v>-6.69</c:v>
                </c:pt>
                <c:pt idx="552">
                  <c:v>-6.72</c:v>
                </c:pt>
                <c:pt idx="553">
                  <c:v>-6.76</c:v>
                </c:pt>
                <c:pt idx="554">
                  <c:v>-6.77</c:v>
                </c:pt>
                <c:pt idx="555">
                  <c:v>-6.74</c:v>
                </c:pt>
                <c:pt idx="556">
                  <c:v>-6.7</c:v>
                </c:pt>
                <c:pt idx="557">
                  <c:v>-6.7</c:v>
                </c:pt>
                <c:pt idx="558">
                  <c:v>-6.76</c:v>
                </c:pt>
                <c:pt idx="559">
                  <c:v>-6.84</c:v>
                </c:pt>
                <c:pt idx="560">
                  <c:v>-6.83</c:v>
                </c:pt>
                <c:pt idx="561">
                  <c:v>-6.67</c:v>
                </c:pt>
                <c:pt idx="562">
                  <c:v>-6.44</c:v>
                </c:pt>
                <c:pt idx="563">
                  <c:v>-6.45</c:v>
                </c:pt>
                <c:pt idx="564">
                  <c:v>-6.48</c:v>
                </c:pt>
                <c:pt idx="565">
                  <c:v>-6.36</c:v>
                </c:pt>
                <c:pt idx="566">
                  <c:v>-5.91</c:v>
                </c:pt>
                <c:pt idx="567">
                  <c:v>-5.86</c:v>
                </c:pt>
                <c:pt idx="568">
                  <c:v>-6.11</c:v>
                </c:pt>
                <c:pt idx="569">
                  <c:v>-5.95</c:v>
                </c:pt>
                <c:pt idx="570">
                  <c:v>-5.85</c:v>
                </c:pt>
                <c:pt idx="571">
                  <c:v>-5.71</c:v>
                </c:pt>
                <c:pt idx="572">
                  <c:v>-5.55</c:v>
                </c:pt>
                <c:pt idx="573">
                  <c:v>-5.41</c:v>
                </c:pt>
                <c:pt idx="574">
                  <c:v>-5.38</c:v>
                </c:pt>
                <c:pt idx="575">
                  <c:v>-5.51</c:v>
                </c:pt>
                <c:pt idx="576">
                  <c:v>-5.42</c:v>
                </c:pt>
                <c:pt idx="577">
                  <c:v>-4.83</c:v>
                </c:pt>
                <c:pt idx="578">
                  <c:v>-3.99</c:v>
                </c:pt>
                <c:pt idx="579">
                  <c:v>-3.73</c:v>
                </c:pt>
                <c:pt idx="580">
                  <c:v>-4.07</c:v>
                </c:pt>
                <c:pt idx="581">
                  <c:v>-4.2699999999999996</c:v>
                </c:pt>
                <c:pt idx="582">
                  <c:v>-4.16</c:v>
                </c:pt>
                <c:pt idx="583">
                  <c:v>-3.93</c:v>
                </c:pt>
                <c:pt idx="584">
                  <c:v>-3.72</c:v>
                </c:pt>
                <c:pt idx="585">
                  <c:v>-3.61</c:v>
                </c:pt>
                <c:pt idx="586">
                  <c:v>-3.58</c:v>
                </c:pt>
                <c:pt idx="587">
                  <c:v>-3.49</c:v>
                </c:pt>
                <c:pt idx="588">
                  <c:v>-3.29</c:v>
                </c:pt>
                <c:pt idx="589">
                  <c:v>-3</c:v>
                </c:pt>
                <c:pt idx="590">
                  <c:v>-2.8</c:v>
                </c:pt>
                <c:pt idx="591">
                  <c:v>-2.7</c:v>
                </c:pt>
                <c:pt idx="592">
                  <c:v>-2.65</c:v>
                </c:pt>
                <c:pt idx="593">
                  <c:v>-2.5299999999999998</c:v>
                </c:pt>
                <c:pt idx="594">
                  <c:v>-2.42</c:v>
                </c:pt>
                <c:pt idx="595">
                  <c:v>-2.4300000000000002</c:v>
                </c:pt>
                <c:pt idx="596">
                  <c:v>-2.39</c:v>
                </c:pt>
                <c:pt idx="597">
                  <c:v>-2.1800000000000002</c:v>
                </c:pt>
                <c:pt idx="598">
                  <c:v>-1.98</c:v>
                </c:pt>
                <c:pt idx="599">
                  <c:v>-2.0099999999999998</c:v>
                </c:pt>
                <c:pt idx="600">
                  <c:v>-2.2999999999999998</c:v>
                </c:pt>
                <c:pt idx="601">
                  <c:v>-2.3199999999999998</c:v>
                </c:pt>
                <c:pt idx="602">
                  <c:v>-2.02</c:v>
                </c:pt>
                <c:pt idx="603">
                  <c:v>-1.85</c:v>
                </c:pt>
                <c:pt idx="604">
                  <c:v>-1.79</c:v>
                </c:pt>
                <c:pt idx="605">
                  <c:v>-1.79</c:v>
                </c:pt>
                <c:pt idx="606">
                  <c:v>-1.89</c:v>
                </c:pt>
                <c:pt idx="607">
                  <c:v>-1.92</c:v>
                </c:pt>
                <c:pt idx="608">
                  <c:v>-1.87</c:v>
                </c:pt>
                <c:pt idx="609">
                  <c:v>-1.79</c:v>
                </c:pt>
                <c:pt idx="610">
                  <c:v>-1.76</c:v>
                </c:pt>
                <c:pt idx="611">
                  <c:v>-1.8</c:v>
                </c:pt>
                <c:pt idx="612">
                  <c:v>-1.78</c:v>
                </c:pt>
                <c:pt idx="613">
                  <c:v>-1.8</c:v>
                </c:pt>
                <c:pt idx="614">
                  <c:v>-1.81</c:v>
                </c:pt>
                <c:pt idx="615">
                  <c:v>-1.87</c:v>
                </c:pt>
                <c:pt idx="616">
                  <c:v>-1.96</c:v>
                </c:pt>
                <c:pt idx="617">
                  <c:v>-1.92</c:v>
                </c:pt>
                <c:pt idx="618">
                  <c:v>-1.6</c:v>
                </c:pt>
                <c:pt idx="619">
                  <c:v>-1.19</c:v>
                </c:pt>
                <c:pt idx="620">
                  <c:v>-1.1599999999999999</c:v>
                </c:pt>
                <c:pt idx="621">
                  <c:v>-1.43</c:v>
                </c:pt>
                <c:pt idx="622">
                  <c:v>-1.82</c:v>
                </c:pt>
                <c:pt idx="623">
                  <c:v>-1.96</c:v>
                </c:pt>
                <c:pt idx="624">
                  <c:v>-1.86</c:v>
                </c:pt>
                <c:pt idx="625">
                  <c:v>-1.87</c:v>
                </c:pt>
                <c:pt idx="626">
                  <c:v>-1.86</c:v>
                </c:pt>
                <c:pt idx="627">
                  <c:v>-1.83</c:v>
                </c:pt>
                <c:pt idx="628">
                  <c:v>-1.84</c:v>
                </c:pt>
                <c:pt idx="629">
                  <c:v>-1.85</c:v>
                </c:pt>
                <c:pt idx="630">
                  <c:v>-1.92</c:v>
                </c:pt>
                <c:pt idx="631">
                  <c:v>-1.85</c:v>
                </c:pt>
                <c:pt idx="632">
                  <c:v>-1.85</c:v>
                </c:pt>
                <c:pt idx="633">
                  <c:v>-1.94</c:v>
                </c:pt>
                <c:pt idx="634">
                  <c:v>-1.85</c:v>
                </c:pt>
                <c:pt idx="635">
                  <c:v>-1.82</c:v>
                </c:pt>
                <c:pt idx="636">
                  <c:v>-1.81</c:v>
                </c:pt>
                <c:pt idx="637">
                  <c:v>-1.97</c:v>
                </c:pt>
                <c:pt idx="638">
                  <c:v>-2.0499999999999998</c:v>
                </c:pt>
                <c:pt idx="639">
                  <c:v>-2.09</c:v>
                </c:pt>
                <c:pt idx="640">
                  <c:v>-2.21</c:v>
                </c:pt>
                <c:pt idx="641">
                  <c:v>-2.14</c:v>
                </c:pt>
                <c:pt idx="642">
                  <c:v>-1.88</c:v>
                </c:pt>
                <c:pt idx="643">
                  <c:v>-1.72</c:v>
                </c:pt>
                <c:pt idx="644">
                  <c:v>-1.79</c:v>
                </c:pt>
                <c:pt idx="645">
                  <c:v>-1.91</c:v>
                </c:pt>
                <c:pt idx="646">
                  <c:v>-1.99</c:v>
                </c:pt>
                <c:pt idx="647">
                  <c:v>-1.98</c:v>
                </c:pt>
                <c:pt idx="648">
                  <c:v>-1.92</c:v>
                </c:pt>
                <c:pt idx="649">
                  <c:v>-2</c:v>
                </c:pt>
                <c:pt idx="650">
                  <c:v>-2.0299999999999998</c:v>
                </c:pt>
                <c:pt idx="651">
                  <c:v>-1.85</c:v>
                </c:pt>
                <c:pt idx="652">
                  <c:v>-1.78</c:v>
                </c:pt>
                <c:pt idx="653">
                  <c:v>-1.8</c:v>
                </c:pt>
                <c:pt idx="654">
                  <c:v>-1.81</c:v>
                </c:pt>
                <c:pt idx="655">
                  <c:v>-1.82</c:v>
                </c:pt>
                <c:pt idx="656">
                  <c:v>-1.82</c:v>
                </c:pt>
                <c:pt idx="657">
                  <c:v>-1.81</c:v>
                </c:pt>
                <c:pt idx="658">
                  <c:v>-1.79</c:v>
                </c:pt>
                <c:pt idx="659">
                  <c:v>-1.78</c:v>
                </c:pt>
                <c:pt idx="660">
                  <c:v>-1.77</c:v>
                </c:pt>
                <c:pt idx="661">
                  <c:v>-1.74</c:v>
                </c:pt>
                <c:pt idx="662">
                  <c:v>-1.68</c:v>
                </c:pt>
                <c:pt idx="663">
                  <c:v>-1.67</c:v>
                </c:pt>
                <c:pt idx="664">
                  <c:v>-1.71</c:v>
                </c:pt>
                <c:pt idx="665">
                  <c:v>-1.75</c:v>
                </c:pt>
                <c:pt idx="666">
                  <c:v>-1.64</c:v>
                </c:pt>
                <c:pt idx="667">
                  <c:v>-1.47</c:v>
                </c:pt>
                <c:pt idx="668">
                  <c:v>-1.44</c:v>
                </c:pt>
                <c:pt idx="669">
                  <c:v>-1.43</c:v>
                </c:pt>
                <c:pt idx="670">
                  <c:v>-1.44</c:v>
                </c:pt>
                <c:pt idx="671">
                  <c:v>-1.45</c:v>
                </c:pt>
                <c:pt idx="672">
                  <c:v>-1.47</c:v>
                </c:pt>
                <c:pt idx="673">
                  <c:v>-1.46</c:v>
                </c:pt>
                <c:pt idx="674">
                  <c:v>-1.44</c:v>
                </c:pt>
                <c:pt idx="675">
                  <c:v>-1.41</c:v>
                </c:pt>
                <c:pt idx="676">
                  <c:v>-1.37</c:v>
                </c:pt>
                <c:pt idx="677">
                  <c:v>-1.36</c:v>
                </c:pt>
                <c:pt idx="678">
                  <c:v>-1.35</c:v>
                </c:pt>
                <c:pt idx="679">
                  <c:v>-1.31</c:v>
                </c:pt>
                <c:pt idx="680">
                  <c:v>-1.24</c:v>
                </c:pt>
                <c:pt idx="681">
                  <c:v>-1.21</c:v>
                </c:pt>
                <c:pt idx="682">
                  <c:v>-1.21</c:v>
                </c:pt>
                <c:pt idx="683">
                  <c:v>-1.18</c:v>
                </c:pt>
                <c:pt idx="684">
                  <c:v>-1.1599999999999999</c:v>
                </c:pt>
                <c:pt idx="685">
                  <c:v>-1.1299999999999999</c:v>
                </c:pt>
                <c:pt idx="686">
                  <c:v>-1.08</c:v>
                </c:pt>
                <c:pt idx="687">
                  <c:v>-1.02</c:v>
                </c:pt>
                <c:pt idx="688">
                  <c:v>-0.96</c:v>
                </c:pt>
                <c:pt idx="689">
                  <c:v>-0.93</c:v>
                </c:pt>
                <c:pt idx="690">
                  <c:v>-0.93</c:v>
                </c:pt>
                <c:pt idx="691">
                  <c:v>-0.92</c:v>
                </c:pt>
                <c:pt idx="692">
                  <c:v>-0.9</c:v>
                </c:pt>
                <c:pt idx="693">
                  <c:v>-0.88</c:v>
                </c:pt>
                <c:pt idx="694">
                  <c:v>-0.85</c:v>
                </c:pt>
                <c:pt idx="695">
                  <c:v>-0.81</c:v>
                </c:pt>
                <c:pt idx="696">
                  <c:v>-0.78</c:v>
                </c:pt>
                <c:pt idx="697">
                  <c:v>-0.74</c:v>
                </c:pt>
                <c:pt idx="698">
                  <c:v>-0.71</c:v>
                </c:pt>
                <c:pt idx="699">
                  <c:v>-0.67</c:v>
                </c:pt>
                <c:pt idx="700">
                  <c:v>-0.64</c:v>
                </c:pt>
                <c:pt idx="701">
                  <c:v>-0.6</c:v>
                </c:pt>
                <c:pt idx="702">
                  <c:v>-0.55000000000000004</c:v>
                </c:pt>
                <c:pt idx="703">
                  <c:v>-0.48</c:v>
                </c:pt>
                <c:pt idx="704">
                  <c:v>-0.41</c:v>
                </c:pt>
                <c:pt idx="705">
                  <c:v>-0.43</c:v>
                </c:pt>
                <c:pt idx="706">
                  <c:v>-0.55000000000000004</c:v>
                </c:pt>
                <c:pt idx="707">
                  <c:v>-0.57999999999999996</c:v>
                </c:pt>
                <c:pt idx="708">
                  <c:v>-0.47</c:v>
                </c:pt>
                <c:pt idx="709">
                  <c:v>-0.32</c:v>
                </c:pt>
                <c:pt idx="710">
                  <c:v>-0.26</c:v>
                </c:pt>
                <c:pt idx="711">
                  <c:v>-0.24</c:v>
                </c:pt>
                <c:pt idx="712">
                  <c:v>-0.23</c:v>
                </c:pt>
                <c:pt idx="713">
                  <c:v>-0.39</c:v>
                </c:pt>
                <c:pt idx="714">
                  <c:v>-1.04</c:v>
                </c:pt>
                <c:pt idx="715">
                  <c:v>-2.38</c:v>
                </c:pt>
                <c:pt idx="716">
                  <c:v>-0.11</c:v>
                </c:pt>
                <c:pt idx="717">
                  <c:v>-0.06</c:v>
                </c:pt>
                <c:pt idx="718">
                  <c:v>-0.02</c:v>
                </c:pt>
                <c:pt idx="719">
                  <c:v>0</c:v>
                </c:pt>
              </c:numCache>
            </c:numRef>
          </c:yVal>
          <c:smooth val="1"/>
          <c:extLst>
            <c:ext xmlns:c16="http://schemas.microsoft.com/office/drawing/2014/chart" uri="{C3380CC4-5D6E-409C-BE32-E72D297353CC}">
              <c16:uniqueId val="{00000001-63FE-4078-AA7F-52312056F80D}"/>
            </c:ext>
          </c:extLst>
        </c:ser>
        <c:ser>
          <c:idx val="2"/>
          <c:order val="2"/>
          <c:tx>
            <c:strRef>
              <c:f>Sheet2!$D$4</c:f>
              <c:strCache>
                <c:ptCount val="1"/>
                <c:pt idx="0">
                  <c:v>D80T20</c:v>
                </c:pt>
              </c:strCache>
            </c:strRef>
          </c:tx>
          <c:spPr>
            <a:ln w="19050" cap="rnd">
              <a:solidFill>
                <a:schemeClr val="accent3"/>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Sheet2!$D$5:$D$725</c:f>
              <c:numCache>
                <c:formatCode>General</c:formatCode>
                <c:ptCount val="721"/>
                <c:pt idx="0">
                  <c:v>-0.03</c:v>
                </c:pt>
                <c:pt idx="1">
                  <c:v>-0.01</c:v>
                </c:pt>
                <c:pt idx="2">
                  <c:v>0.02</c:v>
                </c:pt>
                <c:pt idx="3">
                  <c:v>0.03</c:v>
                </c:pt>
                <c:pt idx="4">
                  <c:v>0.05</c:v>
                </c:pt>
                <c:pt idx="5">
                  <c:v>7.0000000000000007E-2</c:v>
                </c:pt>
                <c:pt idx="6">
                  <c:v>0.11</c:v>
                </c:pt>
                <c:pt idx="7">
                  <c:v>0.17</c:v>
                </c:pt>
                <c:pt idx="8">
                  <c:v>0.2</c:v>
                </c:pt>
                <c:pt idx="9">
                  <c:v>0.19</c:v>
                </c:pt>
                <c:pt idx="10">
                  <c:v>0.19</c:v>
                </c:pt>
                <c:pt idx="11">
                  <c:v>0.22</c:v>
                </c:pt>
                <c:pt idx="12">
                  <c:v>0.24</c:v>
                </c:pt>
                <c:pt idx="13">
                  <c:v>0.26</c:v>
                </c:pt>
                <c:pt idx="14">
                  <c:v>0.28000000000000003</c:v>
                </c:pt>
                <c:pt idx="15">
                  <c:v>0.3</c:v>
                </c:pt>
                <c:pt idx="16">
                  <c:v>0.32</c:v>
                </c:pt>
                <c:pt idx="17">
                  <c:v>0.34</c:v>
                </c:pt>
                <c:pt idx="18">
                  <c:v>0.36</c:v>
                </c:pt>
                <c:pt idx="19">
                  <c:v>0.38</c:v>
                </c:pt>
                <c:pt idx="20">
                  <c:v>0.39</c:v>
                </c:pt>
                <c:pt idx="21">
                  <c:v>0.41</c:v>
                </c:pt>
                <c:pt idx="22">
                  <c:v>0.42</c:v>
                </c:pt>
                <c:pt idx="23">
                  <c:v>0.44</c:v>
                </c:pt>
                <c:pt idx="24">
                  <c:v>0.45</c:v>
                </c:pt>
                <c:pt idx="25">
                  <c:v>0.46</c:v>
                </c:pt>
                <c:pt idx="26">
                  <c:v>0.48</c:v>
                </c:pt>
                <c:pt idx="27">
                  <c:v>0.49</c:v>
                </c:pt>
                <c:pt idx="28">
                  <c:v>0.48</c:v>
                </c:pt>
                <c:pt idx="29">
                  <c:v>0.47</c:v>
                </c:pt>
                <c:pt idx="30">
                  <c:v>0.5</c:v>
                </c:pt>
                <c:pt idx="31">
                  <c:v>0.51</c:v>
                </c:pt>
                <c:pt idx="32">
                  <c:v>0.51</c:v>
                </c:pt>
                <c:pt idx="33">
                  <c:v>0.56999999999999995</c:v>
                </c:pt>
                <c:pt idx="34">
                  <c:v>0.62</c:v>
                </c:pt>
                <c:pt idx="35">
                  <c:v>0.62</c:v>
                </c:pt>
                <c:pt idx="36">
                  <c:v>0.57999999999999996</c:v>
                </c:pt>
                <c:pt idx="37">
                  <c:v>0.6</c:v>
                </c:pt>
                <c:pt idx="38">
                  <c:v>0.63</c:v>
                </c:pt>
                <c:pt idx="39">
                  <c:v>0.66</c:v>
                </c:pt>
                <c:pt idx="40">
                  <c:v>0.66</c:v>
                </c:pt>
                <c:pt idx="41">
                  <c:v>0.64</c:v>
                </c:pt>
                <c:pt idx="42">
                  <c:v>0.64</c:v>
                </c:pt>
                <c:pt idx="43">
                  <c:v>0.67</c:v>
                </c:pt>
                <c:pt idx="44">
                  <c:v>0.68</c:v>
                </c:pt>
                <c:pt idx="45">
                  <c:v>0.69</c:v>
                </c:pt>
                <c:pt idx="46">
                  <c:v>0.69</c:v>
                </c:pt>
                <c:pt idx="47">
                  <c:v>0.7</c:v>
                </c:pt>
                <c:pt idx="48">
                  <c:v>0.71</c:v>
                </c:pt>
                <c:pt idx="49">
                  <c:v>0.72</c:v>
                </c:pt>
                <c:pt idx="50">
                  <c:v>0.72</c:v>
                </c:pt>
                <c:pt idx="51">
                  <c:v>0.75</c:v>
                </c:pt>
                <c:pt idx="52">
                  <c:v>0.76</c:v>
                </c:pt>
                <c:pt idx="53">
                  <c:v>0.76</c:v>
                </c:pt>
                <c:pt idx="54">
                  <c:v>0.74</c:v>
                </c:pt>
                <c:pt idx="55">
                  <c:v>0.72</c:v>
                </c:pt>
                <c:pt idx="56">
                  <c:v>0.7</c:v>
                </c:pt>
                <c:pt idx="57">
                  <c:v>0.63</c:v>
                </c:pt>
                <c:pt idx="58">
                  <c:v>0.66</c:v>
                </c:pt>
                <c:pt idx="59">
                  <c:v>0.78</c:v>
                </c:pt>
                <c:pt idx="60">
                  <c:v>0.87</c:v>
                </c:pt>
                <c:pt idx="61">
                  <c:v>0.97</c:v>
                </c:pt>
                <c:pt idx="62">
                  <c:v>0.98</c:v>
                </c:pt>
                <c:pt idx="63">
                  <c:v>0.95</c:v>
                </c:pt>
                <c:pt idx="64">
                  <c:v>0.91</c:v>
                </c:pt>
                <c:pt idx="65">
                  <c:v>0.87</c:v>
                </c:pt>
                <c:pt idx="66">
                  <c:v>0.87</c:v>
                </c:pt>
                <c:pt idx="67">
                  <c:v>0.86</c:v>
                </c:pt>
                <c:pt idx="68">
                  <c:v>0.63</c:v>
                </c:pt>
                <c:pt idx="69">
                  <c:v>0.33</c:v>
                </c:pt>
                <c:pt idx="70">
                  <c:v>0.33</c:v>
                </c:pt>
                <c:pt idx="71">
                  <c:v>0.72</c:v>
                </c:pt>
                <c:pt idx="72">
                  <c:v>0.99</c:v>
                </c:pt>
                <c:pt idx="73">
                  <c:v>0.9</c:v>
                </c:pt>
                <c:pt idx="74">
                  <c:v>0.87</c:v>
                </c:pt>
                <c:pt idx="75">
                  <c:v>0.9</c:v>
                </c:pt>
                <c:pt idx="76">
                  <c:v>0.92</c:v>
                </c:pt>
                <c:pt idx="77">
                  <c:v>0.91</c:v>
                </c:pt>
                <c:pt idx="78">
                  <c:v>0.85</c:v>
                </c:pt>
                <c:pt idx="79">
                  <c:v>0.86</c:v>
                </c:pt>
                <c:pt idx="80">
                  <c:v>0.85</c:v>
                </c:pt>
                <c:pt idx="81">
                  <c:v>0.69</c:v>
                </c:pt>
                <c:pt idx="82">
                  <c:v>0.44</c:v>
                </c:pt>
                <c:pt idx="83">
                  <c:v>0.5</c:v>
                </c:pt>
                <c:pt idx="84">
                  <c:v>0.94</c:v>
                </c:pt>
                <c:pt idx="85">
                  <c:v>1.1299999999999999</c:v>
                </c:pt>
                <c:pt idx="86">
                  <c:v>1</c:v>
                </c:pt>
                <c:pt idx="87">
                  <c:v>0.98</c:v>
                </c:pt>
                <c:pt idx="88">
                  <c:v>0.87</c:v>
                </c:pt>
                <c:pt idx="89">
                  <c:v>0.88</c:v>
                </c:pt>
                <c:pt idx="90">
                  <c:v>0.98</c:v>
                </c:pt>
                <c:pt idx="91">
                  <c:v>0.89</c:v>
                </c:pt>
                <c:pt idx="92">
                  <c:v>0.91</c:v>
                </c:pt>
                <c:pt idx="93">
                  <c:v>0.92</c:v>
                </c:pt>
                <c:pt idx="94">
                  <c:v>0.92</c:v>
                </c:pt>
                <c:pt idx="95">
                  <c:v>0.9</c:v>
                </c:pt>
                <c:pt idx="96">
                  <c:v>0.89</c:v>
                </c:pt>
                <c:pt idx="97">
                  <c:v>0.9</c:v>
                </c:pt>
                <c:pt idx="98">
                  <c:v>0.92</c:v>
                </c:pt>
                <c:pt idx="99">
                  <c:v>0.92</c:v>
                </c:pt>
                <c:pt idx="100">
                  <c:v>0.92</c:v>
                </c:pt>
                <c:pt idx="101">
                  <c:v>0.91</c:v>
                </c:pt>
                <c:pt idx="102">
                  <c:v>0.9</c:v>
                </c:pt>
                <c:pt idx="103">
                  <c:v>0.91</c:v>
                </c:pt>
                <c:pt idx="104">
                  <c:v>0.92</c:v>
                </c:pt>
                <c:pt idx="105">
                  <c:v>0.93</c:v>
                </c:pt>
                <c:pt idx="106">
                  <c:v>0.94</c:v>
                </c:pt>
                <c:pt idx="107">
                  <c:v>0.95</c:v>
                </c:pt>
                <c:pt idx="108">
                  <c:v>0.97</c:v>
                </c:pt>
                <c:pt idx="109">
                  <c:v>0.98</c:v>
                </c:pt>
                <c:pt idx="110">
                  <c:v>1</c:v>
                </c:pt>
                <c:pt idx="111">
                  <c:v>1.03</c:v>
                </c:pt>
                <c:pt idx="112">
                  <c:v>1.04</c:v>
                </c:pt>
                <c:pt idx="113">
                  <c:v>1.04</c:v>
                </c:pt>
                <c:pt idx="114">
                  <c:v>1.07</c:v>
                </c:pt>
                <c:pt idx="115">
                  <c:v>1.17</c:v>
                </c:pt>
                <c:pt idx="116">
                  <c:v>1.1599999999999999</c:v>
                </c:pt>
                <c:pt idx="117">
                  <c:v>0.84</c:v>
                </c:pt>
                <c:pt idx="118">
                  <c:v>0.3</c:v>
                </c:pt>
                <c:pt idx="119">
                  <c:v>0.16</c:v>
                </c:pt>
                <c:pt idx="120">
                  <c:v>0.54</c:v>
                </c:pt>
                <c:pt idx="121">
                  <c:v>0.85</c:v>
                </c:pt>
                <c:pt idx="122">
                  <c:v>1.02</c:v>
                </c:pt>
                <c:pt idx="123">
                  <c:v>1.1299999999999999</c:v>
                </c:pt>
                <c:pt idx="124">
                  <c:v>1.1200000000000001</c:v>
                </c:pt>
                <c:pt idx="125">
                  <c:v>1.1499999999999999</c:v>
                </c:pt>
                <c:pt idx="126">
                  <c:v>1.18</c:v>
                </c:pt>
                <c:pt idx="127">
                  <c:v>1.1499999999999999</c:v>
                </c:pt>
                <c:pt idx="128">
                  <c:v>0.92</c:v>
                </c:pt>
                <c:pt idx="129">
                  <c:v>0.81</c:v>
                </c:pt>
                <c:pt idx="130">
                  <c:v>1.03</c:v>
                </c:pt>
                <c:pt idx="131">
                  <c:v>1.02</c:v>
                </c:pt>
                <c:pt idx="132">
                  <c:v>0.93</c:v>
                </c:pt>
                <c:pt idx="133">
                  <c:v>0.93</c:v>
                </c:pt>
                <c:pt idx="134">
                  <c:v>0.93</c:v>
                </c:pt>
                <c:pt idx="135">
                  <c:v>0.92</c:v>
                </c:pt>
                <c:pt idx="136">
                  <c:v>0.94</c:v>
                </c:pt>
                <c:pt idx="137">
                  <c:v>0.98</c:v>
                </c:pt>
                <c:pt idx="138">
                  <c:v>1.03</c:v>
                </c:pt>
                <c:pt idx="139">
                  <c:v>1.04</c:v>
                </c:pt>
                <c:pt idx="140">
                  <c:v>0.96</c:v>
                </c:pt>
                <c:pt idx="141">
                  <c:v>0.83</c:v>
                </c:pt>
                <c:pt idx="142">
                  <c:v>0.46</c:v>
                </c:pt>
                <c:pt idx="143">
                  <c:v>0.13</c:v>
                </c:pt>
                <c:pt idx="144">
                  <c:v>0.26</c:v>
                </c:pt>
                <c:pt idx="145">
                  <c:v>1.0900000000000001</c:v>
                </c:pt>
                <c:pt idx="146">
                  <c:v>1.65</c:v>
                </c:pt>
                <c:pt idx="147">
                  <c:v>1.37</c:v>
                </c:pt>
                <c:pt idx="148">
                  <c:v>0.99</c:v>
                </c:pt>
                <c:pt idx="149">
                  <c:v>0.46</c:v>
                </c:pt>
                <c:pt idx="150">
                  <c:v>0.55000000000000004</c:v>
                </c:pt>
                <c:pt idx="151">
                  <c:v>0.89</c:v>
                </c:pt>
                <c:pt idx="152">
                  <c:v>0.81</c:v>
                </c:pt>
                <c:pt idx="153">
                  <c:v>0.78</c:v>
                </c:pt>
                <c:pt idx="154">
                  <c:v>0.54</c:v>
                </c:pt>
                <c:pt idx="155">
                  <c:v>0.42</c:v>
                </c:pt>
                <c:pt idx="156">
                  <c:v>0.34</c:v>
                </c:pt>
                <c:pt idx="157">
                  <c:v>0.35</c:v>
                </c:pt>
                <c:pt idx="158">
                  <c:v>0.59</c:v>
                </c:pt>
                <c:pt idx="159">
                  <c:v>1</c:v>
                </c:pt>
                <c:pt idx="160">
                  <c:v>0.97</c:v>
                </c:pt>
                <c:pt idx="161">
                  <c:v>0.74</c:v>
                </c:pt>
                <c:pt idx="162">
                  <c:v>0.78</c:v>
                </c:pt>
                <c:pt idx="163">
                  <c:v>0.65</c:v>
                </c:pt>
                <c:pt idx="164">
                  <c:v>0.39</c:v>
                </c:pt>
                <c:pt idx="165">
                  <c:v>0.19</c:v>
                </c:pt>
                <c:pt idx="166">
                  <c:v>0.42</c:v>
                </c:pt>
                <c:pt idx="167">
                  <c:v>0.93</c:v>
                </c:pt>
                <c:pt idx="168">
                  <c:v>0.92</c:v>
                </c:pt>
                <c:pt idx="169">
                  <c:v>0.41</c:v>
                </c:pt>
                <c:pt idx="170">
                  <c:v>0.44</c:v>
                </c:pt>
                <c:pt idx="171">
                  <c:v>0.73</c:v>
                </c:pt>
                <c:pt idx="172">
                  <c:v>0.78</c:v>
                </c:pt>
                <c:pt idx="173">
                  <c:v>0.57999999999999996</c:v>
                </c:pt>
                <c:pt idx="174">
                  <c:v>0.67</c:v>
                </c:pt>
                <c:pt idx="175">
                  <c:v>0.54</c:v>
                </c:pt>
                <c:pt idx="176">
                  <c:v>-0.38</c:v>
                </c:pt>
                <c:pt idx="177">
                  <c:v>-0.26</c:v>
                </c:pt>
                <c:pt idx="178">
                  <c:v>0.77</c:v>
                </c:pt>
                <c:pt idx="179">
                  <c:v>1.29</c:v>
                </c:pt>
                <c:pt idx="180">
                  <c:v>1.25</c:v>
                </c:pt>
                <c:pt idx="181">
                  <c:v>1.01</c:v>
                </c:pt>
                <c:pt idx="182">
                  <c:v>0.86</c:v>
                </c:pt>
                <c:pt idx="183">
                  <c:v>0.63</c:v>
                </c:pt>
                <c:pt idx="184">
                  <c:v>0.41</c:v>
                </c:pt>
                <c:pt idx="185">
                  <c:v>0.36</c:v>
                </c:pt>
                <c:pt idx="186">
                  <c:v>0.51</c:v>
                </c:pt>
                <c:pt idx="187">
                  <c:v>0.56999999999999995</c:v>
                </c:pt>
                <c:pt idx="188">
                  <c:v>0.51</c:v>
                </c:pt>
                <c:pt idx="189">
                  <c:v>0.56000000000000005</c:v>
                </c:pt>
                <c:pt idx="190">
                  <c:v>0.55000000000000004</c:v>
                </c:pt>
                <c:pt idx="191">
                  <c:v>0.5</c:v>
                </c:pt>
                <c:pt idx="192">
                  <c:v>0.48</c:v>
                </c:pt>
                <c:pt idx="193">
                  <c:v>0.48</c:v>
                </c:pt>
                <c:pt idx="194">
                  <c:v>0.49</c:v>
                </c:pt>
                <c:pt idx="195">
                  <c:v>0.51</c:v>
                </c:pt>
                <c:pt idx="196">
                  <c:v>0.55000000000000004</c:v>
                </c:pt>
                <c:pt idx="197">
                  <c:v>0.57999999999999996</c:v>
                </c:pt>
                <c:pt idx="198">
                  <c:v>0.62</c:v>
                </c:pt>
                <c:pt idx="199">
                  <c:v>0.63</c:v>
                </c:pt>
                <c:pt idx="200">
                  <c:v>0.56999999999999995</c:v>
                </c:pt>
                <c:pt idx="201">
                  <c:v>0.49</c:v>
                </c:pt>
                <c:pt idx="202">
                  <c:v>0.59</c:v>
                </c:pt>
                <c:pt idx="203">
                  <c:v>0.7</c:v>
                </c:pt>
                <c:pt idx="204">
                  <c:v>0.54</c:v>
                </c:pt>
                <c:pt idx="205">
                  <c:v>-0.09</c:v>
                </c:pt>
                <c:pt idx="206">
                  <c:v>-0.32</c:v>
                </c:pt>
                <c:pt idx="207">
                  <c:v>-0.03</c:v>
                </c:pt>
                <c:pt idx="208">
                  <c:v>0.02</c:v>
                </c:pt>
                <c:pt idx="209">
                  <c:v>-0.17</c:v>
                </c:pt>
                <c:pt idx="210">
                  <c:v>-0.2</c:v>
                </c:pt>
                <c:pt idx="211">
                  <c:v>-0.06</c:v>
                </c:pt>
                <c:pt idx="212">
                  <c:v>-0.1</c:v>
                </c:pt>
                <c:pt idx="213">
                  <c:v>0.06</c:v>
                </c:pt>
                <c:pt idx="214">
                  <c:v>7.0000000000000007E-2</c:v>
                </c:pt>
                <c:pt idx="215">
                  <c:v>-0.06</c:v>
                </c:pt>
                <c:pt idx="216">
                  <c:v>-0.09</c:v>
                </c:pt>
                <c:pt idx="217">
                  <c:v>-0.06</c:v>
                </c:pt>
                <c:pt idx="218">
                  <c:v>-0.03</c:v>
                </c:pt>
                <c:pt idx="219">
                  <c:v>-0.06</c:v>
                </c:pt>
                <c:pt idx="220">
                  <c:v>-7.0000000000000007E-2</c:v>
                </c:pt>
                <c:pt idx="221">
                  <c:v>-0.08</c:v>
                </c:pt>
                <c:pt idx="222">
                  <c:v>-0.08</c:v>
                </c:pt>
                <c:pt idx="223">
                  <c:v>-7.0000000000000007E-2</c:v>
                </c:pt>
                <c:pt idx="224">
                  <c:v>-0.05</c:v>
                </c:pt>
                <c:pt idx="225">
                  <c:v>-0.03</c:v>
                </c:pt>
                <c:pt idx="226">
                  <c:v>-0.05</c:v>
                </c:pt>
                <c:pt idx="227">
                  <c:v>-0.05</c:v>
                </c:pt>
                <c:pt idx="228">
                  <c:v>0.01</c:v>
                </c:pt>
                <c:pt idx="229">
                  <c:v>0.25</c:v>
                </c:pt>
                <c:pt idx="230">
                  <c:v>0.28999999999999998</c:v>
                </c:pt>
                <c:pt idx="231">
                  <c:v>0.11</c:v>
                </c:pt>
                <c:pt idx="232">
                  <c:v>-0.14000000000000001</c:v>
                </c:pt>
                <c:pt idx="233">
                  <c:v>-0.02</c:v>
                </c:pt>
                <c:pt idx="234">
                  <c:v>0.24</c:v>
                </c:pt>
                <c:pt idx="235">
                  <c:v>0.15</c:v>
                </c:pt>
                <c:pt idx="236">
                  <c:v>0.17</c:v>
                </c:pt>
                <c:pt idx="237">
                  <c:v>0.13</c:v>
                </c:pt>
                <c:pt idx="238">
                  <c:v>0.11</c:v>
                </c:pt>
                <c:pt idx="239">
                  <c:v>0.14000000000000001</c:v>
                </c:pt>
                <c:pt idx="240">
                  <c:v>0.19</c:v>
                </c:pt>
                <c:pt idx="241">
                  <c:v>0.21</c:v>
                </c:pt>
                <c:pt idx="242">
                  <c:v>0.19</c:v>
                </c:pt>
                <c:pt idx="243">
                  <c:v>0.17</c:v>
                </c:pt>
                <c:pt idx="244">
                  <c:v>0.06</c:v>
                </c:pt>
                <c:pt idx="245">
                  <c:v>-0.05</c:v>
                </c:pt>
                <c:pt idx="246">
                  <c:v>-0.06</c:v>
                </c:pt>
                <c:pt idx="247">
                  <c:v>0.12</c:v>
                </c:pt>
                <c:pt idx="248">
                  <c:v>0.28000000000000003</c:v>
                </c:pt>
                <c:pt idx="249">
                  <c:v>0.28000000000000003</c:v>
                </c:pt>
                <c:pt idx="250">
                  <c:v>0.09</c:v>
                </c:pt>
                <c:pt idx="251">
                  <c:v>-0.08</c:v>
                </c:pt>
                <c:pt idx="252">
                  <c:v>-0.06</c:v>
                </c:pt>
                <c:pt idx="253">
                  <c:v>0.31</c:v>
                </c:pt>
                <c:pt idx="254">
                  <c:v>0.37</c:v>
                </c:pt>
                <c:pt idx="255">
                  <c:v>0.03</c:v>
                </c:pt>
                <c:pt idx="256">
                  <c:v>-0.08</c:v>
                </c:pt>
                <c:pt idx="257">
                  <c:v>-0.18</c:v>
                </c:pt>
                <c:pt idx="258">
                  <c:v>0.01</c:v>
                </c:pt>
                <c:pt idx="259">
                  <c:v>0.26</c:v>
                </c:pt>
                <c:pt idx="260">
                  <c:v>0.86</c:v>
                </c:pt>
                <c:pt idx="261">
                  <c:v>1.18</c:v>
                </c:pt>
                <c:pt idx="262">
                  <c:v>1.07</c:v>
                </c:pt>
                <c:pt idx="263">
                  <c:v>1.23</c:v>
                </c:pt>
                <c:pt idx="264">
                  <c:v>1.22</c:v>
                </c:pt>
                <c:pt idx="265">
                  <c:v>1.28</c:v>
                </c:pt>
                <c:pt idx="266">
                  <c:v>1.37</c:v>
                </c:pt>
                <c:pt idx="267">
                  <c:v>1.49</c:v>
                </c:pt>
                <c:pt idx="268">
                  <c:v>1.51</c:v>
                </c:pt>
                <c:pt idx="269">
                  <c:v>1.36</c:v>
                </c:pt>
                <c:pt idx="270">
                  <c:v>1.3</c:v>
                </c:pt>
                <c:pt idx="271">
                  <c:v>1.37</c:v>
                </c:pt>
                <c:pt idx="272">
                  <c:v>1.52</c:v>
                </c:pt>
                <c:pt idx="273">
                  <c:v>1.56</c:v>
                </c:pt>
                <c:pt idx="274">
                  <c:v>1.45</c:v>
                </c:pt>
                <c:pt idx="275">
                  <c:v>1.34</c:v>
                </c:pt>
                <c:pt idx="276">
                  <c:v>1.22</c:v>
                </c:pt>
                <c:pt idx="277">
                  <c:v>1.1200000000000001</c:v>
                </c:pt>
                <c:pt idx="278">
                  <c:v>1.1100000000000001</c:v>
                </c:pt>
                <c:pt idx="279">
                  <c:v>1.1599999999999999</c:v>
                </c:pt>
                <c:pt idx="280">
                  <c:v>1.19</c:v>
                </c:pt>
                <c:pt idx="281">
                  <c:v>1.1499999999999999</c:v>
                </c:pt>
                <c:pt idx="282">
                  <c:v>1.1399999999999999</c:v>
                </c:pt>
                <c:pt idx="283">
                  <c:v>1.19</c:v>
                </c:pt>
                <c:pt idx="284">
                  <c:v>1.18</c:v>
                </c:pt>
                <c:pt idx="285">
                  <c:v>1.08</c:v>
                </c:pt>
                <c:pt idx="286">
                  <c:v>1.0900000000000001</c:v>
                </c:pt>
                <c:pt idx="287">
                  <c:v>1.37</c:v>
                </c:pt>
                <c:pt idx="288">
                  <c:v>1.86</c:v>
                </c:pt>
                <c:pt idx="289">
                  <c:v>2.0499999999999998</c:v>
                </c:pt>
                <c:pt idx="290">
                  <c:v>2.1</c:v>
                </c:pt>
                <c:pt idx="291">
                  <c:v>2.17</c:v>
                </c:pt>
                <c:pt idx="292">
                  <c:v>2.09</c:v>
                </c:pt>
                <c:pt idx="293">
                  <c:v>2.0299999999999998</c:v>
                </c:pt>
                <c:pt idx="294">
                  <c:v>1.95</c:v>
                </c:pt>
                <c:pt idx="295">
                  <c:v>1.85</c:v>
                </c:pt>
                <c:pt idx="296">
                  <c:v>1.79</c:v>
                </c:pt>
                <c:pt idx="297">
                  <c:v>1.69</c:v>
                </c:pt>
                <c:pt idx="298">
                  <c:v>1.47</c:v>
                </c:pt>
                <c:pt idx="299">
                  <c:v>1.19</c:v>
                </c:pt>
                <c:pt idx="300">
                  <c:v>1.1200000000000001</c:v>
                </c:pt>
                <c:pt idx="301">
                  <c:v>1.21</c:v>
                </c:pt>
                <c:pt idx="302">
                  <c:v>1.1000000000000001</c:v>
                </c:pt>
                <c:pt idx="303">
                  <c:v>0.84</c:v>
                </c:pt>
                <c:pt idx="304">
                  <c:v>0.61</c:v>
                </c:pt>
                <c:pt idx="305">
                  <c:v>0.5</c:v>
                </c:pt>
                <c:pt idx="306">
                  <c:v>0.49</c:v>
                </c:pt>
                <c:pt idx="307">
                  <c:v>0.54</c:v>
                </c:pt>
                <c:pt idx="308">
                  <c:v>0.61</c:v>
                </c:pt>
                <c:pt idx="309">
                  <c:v>0.66</c:v>
                </c:pt>
                <c:pt idx="310">
                  <c:v>0.7</c:v>
                </c:pt>
                <c:pt idx="311">
                  <c:v>0.78</c:v>
                </c:pt>
                <c:pt idx="312">
                  <c:v>0.87</c:v>
                </c:pt>
                <c:pt idx="313">
                  <c:v>0.99</c:v>
                </c:pt>
                <c:pt idx="314">
                  <c:v>1.06</c:v>
                </c:pt>
                <c:pt idx="315">
                  <c:v>1.07</c:v>
                </c:pt>
                <c:pt idx="316">
                  <c:v>0.94</c:v>
                </c:pt>
                <c:pt idx="317">
                  <c:v>0.68</c:v>
                </c:pt>
                <c:pt idx="318">
                  <c:v>0.48</c:v>
                </c:pt>
                <c:pt idx="319">
                  <c:v>0.38</c:v>
                </c:pt>
                <c:pt idx="320">
                  <c:v>0.26</c:v>
                </c:pt>
                <c:pt idx="321">
                  <c:v>0.15</c:v>
                </c:pt>
                <c:pt idx="322">
                  <c:v>0.03</c:v>
                </c:pt>
                <c:pt idx="323">
                  <c:v>-0.12</c:v>
                </c:pt>
                <c:pt idx="324">
                  <c:v>-0.27</c:v>
                </c:pt>
                <c:pt idx="325">
                  <c:v>-0.38</c:v>
                </c:pt>
                <c:pt idx="326">
                  <c:v>-0.45</c:v>
                </c:pt>
                <c:pt idx="327">
                  <c:v>-0.49</c:v>
                </c:pt>
                <c:pt idx="328">
                  <c:v>-0.52</c:v>
                </c:pt>
                <c:pt idx="329">
                  <c:v>-0.55000000000000004</c:v>
                </c:pt>
                <c:pt idx="330">
                  <c:v>-0.56000000000000005</c:v>
                </c:pt>
                <c:pt idx="331">
                  <c:v>-0.59</c:v>
                </c:pt>
                <c:pt idx="332">
                  <c:v>-0.67</c:v>
                </c:pt>
                <c:pt idx="333">
                  <c:v>-0.77</c:v>
                </c:pt>
                <c:pt idx="334">
                  <c:v>-0.87</c:v>
                </c:pt>
                <c:pt idx="335">
                  <c:v>-1</c:v>
                </c:pt>
                <c:pt idx="336">
                  <c:v>-1.1499999999999999</c:v>
                </c:pt>
                <c:pt idx="337">
                  <c:v>-1.34</c:v>
                </c:pt>
                <c:pt idx="338">
                  <c:v>-1.55</c:v>
                </c:pt>
                <c:pt idx="339">
                  <c:v>-1.8</c:v>
                </c:pt>
                <c:pt idx="340">
                  <c:v>-2.08</c:v>
                </c:pt>
                <c:pt idx="341">
                  <c:v>-2.35</c:v>
                </c:pt>
                <c:pt idx="342">
                  <c:v>-2.48</c:v>
                </c:pt>
                <c:pt idx="343">
                  <c:v>-2.4300000000000002</c:v>
                </c:pt>
                <c:pt idx="344">
                  <c:v>-2.33</c:v>
                </c:pt>
                <c:pt idx="345">
                  <c:v>-2.3199999999999998</c:v>
                </c:pt>
                <c:pt idx="346">
                  <c:v>-2.4300000000000002</c:v>
                </c:pt>
                <c:pt idx="347">
                  <c:v>-2.62</c:v>
                </c:pt>
                <c:pt idx="348">
                  <c:v>-2.83</c:v>
                </c:pt>
                <c:pt idx="349">
                  <c:v>-2.9</c:v>
                </c:pt>
                <c:pt idx="350">
                  <c:v>-2.69</c:v>
                </c:pt>
                <c:pt idx="351">
                  <c:v>-2.08</c:v>
                </c:pt>
                <c:pt idx="352">
                  <c:v>-0.69</c:v>
                </c:pt>
                <c:pt idx="353">
                  <c:v>2.64</c:v>
                </c:pt>
                <c:pt idx="354">
                  <c:v>9.2200000000000006</c:v>
                </c:pt>
                <c:pt idx="355">
                  <c:v>19.62</c:v>
                </c:pt>
                <c:pt idx="356">
                  <c:v>31.54</c:v>
                </c:pt>
                <c:pt idx="357">
                  <c:v>40.93</c:v>
                </c:pt>
                <c:pt idx="358">
                  <c:v>43.85</c:v>
                </c:pt>
                <c:pt idx="359">
                  <c:v>41.05</c:v>
                </c:pt>
                <c:pt idx="360">
                  <c:v>36.24</c:v>
                </c:pt>
                <c:pt idx="361">
                  <c:v>32.53</c:v>
                </c:pt>
                <c:pt idx="362">
                  <c:v>29.94</c:v>
                </c:pt>
                <c:pt idx="363">
                  <c:v>27.59</c:v>
                </c:pt>
                <c:pt idx="364">
                  <c:v>27.11</c:v>
                </c:pt>
                <c:pt idx="365">
                  <c:v>27.34</c:v>
                </c:pt>
                <c:pt idx="366">
                  <c:v>27</c:v>
                </c:pt>
                <c:pt idx="367">
                  <c:v>26.58</c:v>
                </c:pt>
                <c:pt idx="368">
                  <c:v>26.23</c:v>
                </c:pt>
                <c:pt idx="369">
                  <c:v>25.86</c:v>
                </c:pt>
                <c:pt idx="370">
                  <c:v>25.66</c:v>
                </c:pt>
                <c:pt idx="371">
                  <c:v>25.54</c:v>
                </c:pt>
                <c:pt idx="372">
                  <c:v>25.2</c:v>
                </c:pt>
                <c:pt idx="373">
                  <c:v>24.68</c:v>
                </c:pt>
                <c:pt idx="374">
                  <c:v>24.33</c:v>
                </c:pt>
                <c:pt idx="375">
                  <c:v>24.14</c:v>
                </c:pt>
                <c:pt idx="376">
                  <c:v>24.02</c:v>
                </c:pt>
                <c:pt idx="377">
                  <c:v>23.96</c:v>
                </c:pt>
                <c:pt idx="378">
                  <c:v>23.91</c:v>
                </c:pt>
                <c:pt idx="379">
                  <c:v>23.76</c:v>
                </c:pt>
                <c:pt idx="380">
                  <c:v>23.5</c:v>
                </c:pt>
                <c:pt idx="381">
                  <c:v>23.1</c:v>
                </c:pt>
                <c:pt idx="382">
                  <c:v>22.56</c:v>
                </c:pt>
                <c:pt idx="383">
                  <c:v>21.91</c:v>
                </c:pt>
                <c:pt idx="384">
                  <c:v>21.22</c:v>
                </c:pt>
                <c:pt idx="385">
                  <c:v>20.49</c:v>
                </c:pt>
                <c:pt idx="386">
                  <c:v>19.75</c:v>
                </c:pt>
                <c:pt idx="387">
                  <c:v>19</c:v>
                </c:pt>
                <c:pt idx="388">
                  <c:v>18.22</c:v>
                </c:pt>
                <c:pt idx="389">
                  <c:v>17.440000000000001</c:v>
                </c:pt>
                <c:pt idx="390">
                  <c:v>16.760000000000002</c:v>
                </c:pt>
                <c:pt idx="391">
                  <c:v>16.260000000000002</c:v>
                </c:pt>
                <c:pt idx="392">
                  <c:v>15.96</c:v>
                </c:pt>
                <c:pt idx="393">
                  <c:v>15.79</c:v>
                </c:pt>
                <c:pt idx="394">
                  <c:v>15.72</c:v>
                </c:pt>
                <c:pt idx="395">
                  <c:v>15.74</c:v>
                </c:pt>
                <c:pt idx="396">
                  <c:v>15.78</c:v>
                </c:pt>
                <c:pt idx="397">
                  <c:v>15.79</c:v>
                </c:pt>
                <c:pt idx="398">
                  <c:v>15.7</c:v>
                </c:pt>
                <c:pt idx="399">
                  <c:v>15.43</c:v>
                </c:pt>
                <c:pt idx="400">
                  <c:v>14.95</c:v>
                </c:pt>
                <c:pt idx="401">
                  <c:v>14.36</c:v>
                </c:pt>
                <c:pt idx="402">
                  <c:v>13.69</c:v>
                </c:pt>
                <c:pt idx="403">
                  <c:v>12.97</c:v>
                </c:pt>
                <c:pt idx="404">
                  <c:v>12.31</c:v>
                </c:pt>
                <c:pt idx="405">
                  <c:v>11.7</c:v>
                </c:pt>
                <c:pt idx="406">
                  <c:v>11.14</c:v>
                </c:pt>
                <c:pt idx="407">
                  <c:v>10.69</c:v>
                </c:pt>
                <c:pt idx="408">
                  <c:v>10.35</c:v>
                </c:pt>
                <c:pt idx="409">
                  <c:v>10.1</c:v>
                </c:pt>
                <c:pt idx="410">
                  <c:v>9.86</c:v>
                </c:pt>
                <c:pt idx="411">
                  <c:v>9.48</c:v>
                </c:pt>
                <c:pt idx="412">
                  <c:v>9</c:v>
                </c:pt>
                <c:pt idx="413">
                  <c:v>8.64</c:v>
                </c:pt>
                <c:pt idx="414">
                  <c:v>8.41</c:v>
                </c:pt>
                <c:pt idx="415">
                  <c:v>8.02</c:v>
                </c:pt>
                <c:pt idx="416">
                  <c:v>7.44</c:v>
                </c:pt>
                <c:pt idx="417">
                  <c:v>6.88</c:v>
                </c:pt>
                <c:pt idx="418">
                  <c:v>6.34</c:v>
                </c:pt>
                <c:pt idx="419">
                  <c:v>5.83</c:v>
                </c:pt>
                <c:pt idx="420">
                  <c:v>5.36</c:v>
                </c:pt>
                <c:pt idx="421">
                  <c:v>4.92</c:v>
                </c:pt>
                <c:pt idx="422">
                  <c:v>4.4800000000000004</c:v>
                </c:pt>
                <c:pt idx="423">
                  <c:v>4.0199999999999996</c:v>
                </c:pt>
                <c:pt idx="424">
                  <c:v>3.58</c:v>
                </c:pt>
                <c:pt idx="425">
                  <c:v>3.35</c:v>
                </c:pt>
                <c:pt idx="426">
                  <c:v>3.32</c:v>
                </c:pt>
                <c:pt idx="427">
                  <c:v>3.32</c:v>
                </c:pt>
                <c:pt idx="428">
                  <c:v>3.01</c:v>
                </c:pt>
                <c:pt idx="429">
                  <c:v>2.57</c:v>
                </c:pt>
                <c:pt idx="430">
                  <c:v>2.33</c:v>
                </c:pt>
                <c:pt idx="431">
                  <c:v>2.17</c:v>
                </c:pt>
                <c:pt idx="432">
                  <c:v>2.06</c:v>
                </c:pt>
                <c:pt idx="433">
                  <c:v>1.8</c:v>
                </c:pt>
                <c:pt idx="434">
                  <c:v>1.48</c:v>
                </c:pt>
                <c:pt idx="435">
                  <c:v>1.1599999999999999</c:v>
                </c:pt>
                <c:pt idx="436">
                  <c:v>0.88</c:v>
                </c:pt>
                <c:pt idx="437">
                  <c:v>0.68</c:v>
                </c:pt>
                <c:pt idx="438">
                  <c:v>0.51</c:v>
                </c:pt>
                <c:pt idx="439">
                  <c:v>0.27</c:v>
                </c:pt>
                <c:pt idx="440">
                  <c:v>7.0000000000000007E-2</c:v>
                </c:pt>
                <c:pt idx="441">
                  <c:v>-0.1</c:v>
                </c:pt>
                <c:pt idx="442">
                  <c:v>-0.2</c:v>
                </c:pt>
                <c:pt idx="443">
                  <c:v>-0.42</c:v>
                </c:pt>
                <c:pt idx="444">
                  <c:v>-0.68</c:v>
                </c:pt>
                <c:pt idx="445">
                  <c:v>-0.82</c:v>
                </c:pt>
                <c:pt idx="446">
                  <c:v>-1.05</c:v>
                </c:pt>
                <c:pt idx="447">
                  <c:v>-1.22</c:v>
                </c:pt>
                <c:pt idx="448">
                  <c:v>-1.21</c:v>
                </c:pt>
                <c:pt idx="449">
                  <c:v>-1.02</c:v>
                </c:pt>
                <c:pt idx="450">
                  <c:v>-0.95</c:v>
                </c:pt>
                <c:pt idx="451">
                  <c:v>-0.97</c:v>
                </c:pt>
                <c:pt idx="452">
                  <c:v>-0.92</c:v>
                </c:pt>
                <c:pt idx="453">
                  <c:v>-0.83</c:v>
                </c:pt>
                <c:pt idx="454">
                  <c:v>-0.67</c:v>
                </c:pt>
                <c:pt idx="455">
                  <c:v>-0.59</c:v>
                </c:pt>
                <c:pt idx="456">
                  <c:v>-0.71</c:v>
                </c:pt>
                <c:pt idx="457">
                  <c:v>-0.88</c:v>
                </c:pt>
                <c:pt idx="458">
                  <c:v>-0.74</c:v>
                </c:pt>
                <c:pt idx="459">
                  <c:v>-0.41</c:v>
                </c:pt>
                <c:pt idx="460">
                  <c:v>-0.36</c:v>
                </c:pt>
                <c:pt idx="461">
                  <c:v>-0.43</c:v>
                </c:pt>
                <c:pt idx="462">
                  <c:v>-0.51</c:v>
                </c:pt>
                <c:pt idx="463">
                  <c:v>-0.52</c:v>
                </c:pt>
                <c:pt idx="464">
                  <c:v>-0.46</c:v>
                </c:pt>
                <c:pt idx="465">
                  <c:v>-0.27</c:v>
                </c:pt>
                <c:pt idx="466">
                  <c:v>-0.42</c:v>
                </c:pt>
                <c:pt idx="467">
                  <c:v>-0.61</c:v>
                </c:pt>
                <c:pt idx="468">
                  <c:v>-0.51</c:v>
                </c:pt>
                <c:pt idx="469">
                  <c:v>-0.23</c:v>
                </c:pt>
                <c:pt idx="470">
                  <c:v>-0.16</c:v>
                </c:pt>
                <c:pt idx="471">
                  <c:v>-0.35</c:v>
                </c:pt>
                <c:pt idx="472">
                  <c:v>-0.24</c:v>
                </c:pt>
                <c:pt idx="473">
                  <c:v>-0.24</c:v>
                </c:pt>
                <c:pt idx="474">
                  <c:v>-0.22</c:v>
                </c:pt>
                <c:pt idx="475">
                  <c:v>-0.21</c:v>
                </c:pt>
                <c:pt idx="476">
                  <c:v>-0.22</c:v>
                </c:pt>
                <c:pt idx="477">
                  <c:v>-0.26</c:v>
                </c:pt>
                <c:pt idx="478">
                  <c:v>-0.26</c:v>
                </c:pt>
                <c:pt idx="479">
                  <c:v>-0.05</c:v>
                </c:pt>
                <c:pt idx="480">
                  <c:v>-0.02</c:v>
                </c:pt>
                <c:pt idx="481">
                  <c:v>-0.28000000000000003</c:v>
                </c:pt>
                <c:pt idx="482">
                  <c:v>-0.74</c:v>
                </c:pt>
                <c:pt idx="483">
                  <c:v>-0.44</c:v>
                </c:pt>
                <c:pt idx="484">
                  <c:v>0.23</c:v>
                </c:pt>
                <c:pt idx="485">
                  <c:v>0.21</c:v>
                </c:pt>
                <c:pt idx="486">
                  <c:v>0.03</c:v>
                </c:pt>
                <c:pt idx="487">
                  <c:v>-0.44</c:v>
                </c:pt>
                <c:pt idx="488">
                  <c:v>-0.6</c:v>
                </c:pt>
                <c:pt idx="489">
                  <c:v>-0.51</c:v>
                </c:pt>
                <c:pt idx="490">
                  <c:v>-0.54</c:v>
                </c:pt>
                <c:pt idx="491">
                  <c:v>-0.47</c:v>
                </c:pt>
                <c:pt idx="492">
                  <c:v>-0.46</c:v>
                </c:pt>
                <c:pt idx="493">
                  <c:v>-0.52</c:v>
                </c:pt>
                <c:pt idx="494">
                  <c:v>-0.59</c:v>
                </c:pt>
                <c:pt idx="495">
                  <c:v>-0.67</c:v>
                </c:pt>
                <c:pt idx="496">
                  <c:v>-0.74</c:v>
                </c:pt>
                <c:pt idx="497">
                  <c:v>-0.81</c:v>
                </c:pt>
                <c:pt idx="498">
                  <c:v>-0.88</c:v>
                </c:pt>
                <c:pt idx="499">
                  <c:v>-0.99</c:v>
                </c:pt>
                <c:pt idx="500">
                  <c:v>-1.1200000000000001</c:v>
                </c:pt>
                <c:pt idx="501">
                  <c:v>-1.25</c:v>
                </c:pt>
                <c:pt idx="502">
                  <c:v>-1.34</c:v>
                </c:pt>
                <c:pt idx="503">
                  <c:v>-1.45</c:v>
                </c:pt>
                <c:pt idx="504">
                  <c:v>-1.48</c:v>
                </c:pt>
                <c:pt idx="505">
                  <c:v>-1.36</c:v>
                </c:pt>
                <c:pt idx="506">
                  <c:v>-1.27</c:v>
                </c:pt>
                <c:pt idx="507">
                  <c:v>-1.6</c:v>
                </c:pt>
                <c:pt idx="508">
                  <c:v>-2.13</c:v>
                </c:pt>
                <c:pt idx="509">
                  <c:v>-2.36</c:v>
                </c:pt>
                <c:pt idx="510">
                  <c:v>-2.4</c:v>
                </c:pt>
                <c:pt idx="511">
                  <c:v>-2.2999999999999998</c:v>
                </c:pt>
                <c:pt idx="512">
                  <c:v>-2.2000000000000002</c:v>
                </c:pt>
                <c:pt idx="513">
                  <c:v>-2.33</c:v>
                </c:pt>
                <c:pt idx="514">
                  <c:v>-2.38</c:v>
                </c:pt>
                <c:pt idx="515">
                  <c:v>-2.2799999999999998</c:v>
                </c:pt>
                <c:pt idx="516">
                  <c:v>-1.96</c:v>
                </c:pt>
                <c:pt idx="517">
                  <c:v>-2.04</c:v>
                </c:pt>
                <c:pt idx="518">
                  <c:v>-2.36</c:v>
                </c:pt>
                <c:pt idx="519">
                  <c:v>-2.29</c:v>
                </c:pt>
                <c:pt idx="520">
                  <c:v>-2.68</c:v>
                </c:pt>
                <c:pt idx="521">
                  <c:v>-3</c:v>
                </c:pt>
                <c:pt idx="522">
                  <c:v>-3.32</c:v>
                </c:pt>
                <c:pt idx="523">
                  <c:v>-3.61</c:v>
                </c:pt>
                <c:pt idx="524">
                  <c:v>-3.33</c:v>
                </c:pt>
                <c:pt idx="525">
                  <c:v>-2.93</c:v>
                </c:pt>
                <c:pt idx="526">
                  <c:v>-2.79</c:v>
                </c:pt>
                <c:pt idx="527">
                  <c:v>-2.91</c:v>
                </c:pt>
                <c:pt idx="528">
                  <c:v>-3.15</c:v>
                </c:pt>
                <c:pt idx="529">
                  <c:v>-3.4</c:v>
                </c:pt>
                <c:pt idx="530">
                  <c:v>-3.61</c:v>
                </c:pt>
                <c:pt idx="531">
                  <c:v>-3.71</c:v>
                </c:pt>
                <c:pt idx="532">
                  <c:v>-3.86</c:v>
                </c:pt>
                <c:pt idx="533">
                  <c:v>-4.2300000000000004</c:v>
                </c:pt>
                <c:pt idx="534">
                  <c:v>-4.45</c:v>
                </c:pt>
                <c:pt idx="535">
                  <c:v>-4.4800000000000004</c:v>
                </c:pt>
                <c:pt idx="536">
                  <c:v>-4.5599999999999996</c:v>
                </c:pt>
                <c:pt idx="537">
                  <c:v>-4.6100000000000003</c:v>
                </c:pt>
                <c:pt idx="538">
                  <c:v>-4.7300000000000004</c:v>
                </c:pt>
                <c:pt idx="539">
                  <c:v>-4.93</c:v>
                </c:pt>
                <c:pt idx="540">
                  <c:v>-5.1100000000000003</c:v>
                </c:pt>
                <c:pt idx="541">
                  <c:v>-5.18</c:v>
                </c:pt>
                <c:pt idx="542">
                  <c:v>-5.05</c:v>
                </c:pt>
                <c:pt idx="543">
                  <c:v>-4.95</c:v>
                </c:pt>
                <c:pt idx="544">
                  <c:v>-5.0999999999999996</c:v>
                </c:pt>
                <c:pt idx="545">
                  <c:v>-5.52</c:v>
                </c:pt>
                <c:pt idx="546">
                  <c:v>-5.66</c:v>
                </c:pt>
                <c:pt idx="547">
                  <c:v>-5.42</c:v>
                </c:pt>
                <c:pt idx="548">
                  <c:v>-5.66</c:v>
                </c:pt>
                <c:pt idx="549">
                  <c:v>-5.84</c:v>
                </c:pt>
                <c:pt idx="550">
                  <c:v>-5.76</c:v>
                </c:pt>
                <c:pt idx="551">
                  <c:v>-5.91</c:v>
                </c:pt>
                <c:pt idx="552">
                  <c:v>-6.17</c:v>
                </c:pt>
                <c:pt idx="553">
                  <c:v>-6.5</c:v>
                </c:pt>
                <c:pt idx="554">
                  <c:v>-6.59</c:v>
                </c:pt>
                <c:pt idx="555">
                  <c:v>-6.33</c:v>
                </c:pt>
                <c:pt idx="556">
                  <c:v>-6.05</c:v>
                </c:pt>
                <c:pt idx="557">
                  <c:v>-5.96</c:v>
                </c:pt>
                <c:pt idx="558">
                  <c:v>-6.05</c:v>
                </c:pt>
                <c:pt idx="559">
                  <c:v>-6.28</c:v>
                </c:pt>
                <c:pt idx="560">
                  <c:v>-6.53</c:v>
                </c:pt>
                <c:pt idx="561">
                  <c:v>-6.56</c:v>
                </c:pt>
                <c:pt idx="562">
                  <c:v>-6.37</c:v>
                </c:pt>
                <c:pt idx="563">
                  <c:v>-6.25</c:v>
                </c:pt>
                <c:pt idx="564">
                  <c:v>-6.25</c:v>
                </c:pt>
                <c:pt idx="565">
                  <c:v>-6.27</c:v>
                </c:pt>
                <c:pt idx="566">
                  <c:v>-6.27</c:v>
                </c:pt>
                <c:pt idx="567">
                  <c:v>-6.22</c:v>
                </c:pt>
                <c:pt idx="568">
                  <c:v>-6.12</c:v>
                </c:pt>
                <c:pt idx="569">
                  <c:v>-6.04</c:v>
                </c:pt>
                <c:pt idx="570">
                  <c:v>-5.97</c:v>
                </c:pt>
                <c:pt idx="571">
                  <c:v>-5.92</c:v>
                </c:pt>
                <c:pt idx="572">
                  <c:v>-5.87</c:v>
                </c:pt>
                <c:pt idx="573">
                  <c:v>-5.78</c:v>
                </c:pt>
                <c:pt idx="574">
                  <c:v>-5.65</c:v>
                </c:pt>
                <c:pt idx="575">
                  <c:v>-5.52</c:v>
                </c:pt>
                <c:pt idx="576">
                  <c:v>-5.45</c:v>
                </c:pt>
                <c:pt idx="577">
                  <c:v>-5.43</c:v>
                </c:pt>
                <c:pt idx="578">
                  <c:v>-5.5</c:v>
                </c:pt>
                <c:pt idx="579">
                  <c:v>-5.37</c:v>
                </c:pt>
                <c:pt idx="580">
                  <c:v>-5.18</c:v>
                </c:pt>
                <c:pt idx="581">
                  <c:v>-4.75</c:v>
                </c:pt>
                <c:pt idx="582">
                  <c:v>-4.78</c:v>
                </c:pt>
                <c:pt idx="583">
                  <c:v>-5.21</c:v>
                </c:pt>
                <c:pt idx="584">
                  <c:v>-4.9400000000000004</c:v>
                </c:pt>
                <c:pt idx="585">
                  <c:v>-4.6100000000000003</c:v>
                </c:pt>
                <c:pt idx="586">
                  <c:v>-4.4400000000000004</c:v>
                </c:pt>
                <c:pt idx="587">
                  <c:v>-4.2699999999999996</c:v>
                </c:pt>
                <c:pt idx="588">
                  <c:v>-4.05</c:v>
                </c:pt>
                <c:pt idx="589">
                  <c:v>-3.77</c:v>
                </c:pt>
                <c:pt idx="590">
                  <c:v>-3.51</c:v>
                </c:pt>
                <c:pt idx="591">
                  <c:v>-3.32</c:v>
                </c:pt>
                <c:pt idx="592">
                  <c:v>-3.25</c:v>
                </c:pt>
                <c:pt idx="593">
                  <c:v>-3.12</c:v>
                </c:pt>
                <c:pt idx="594">
                  <c:v>-2.95</c:v>
                </c:pt>
                <c:pt idx="595">
                  <c:v>-2.7</c:v>
                </c:pt>
                <c:pt idx="596">
                  <c:v>-2.73</c:v>
                </c:pt>
                <c:pt idx="597">
                  <c:v>-2.8</c:v>
                </c:pt>
                <c:pt idx="598">
                  <c:v>-2.56</c:v>
                </c:pt>
                <c:pt idx="599">
                  <c:v>-2.5099999999999998</c:v>
                </c:pt>
                <c:pt idx="600">
                  <c:v>-2.44</c:v>
                </c:pt>
                <c:pt idx="601">
                  <c:v>-2.2799999999999998</c:v>
                </c:pt>
                <c:pt idx="602">
                  <c:v>-1.92</c:v>
                </c:pt>
                <c:pt idx="603">
                  <c:v>-1.71</c:v>
                </c:pt>
                <c:pt idx="604">
                  <c:v>-1.96</c:v>
                </c:pt>
                <c:pt idx="605">
                  <c:v>-2.17</c:v>
                </c:pt>
                <c:pt idx="606">
                  <c:v>-2.17</c:v>
                </c:pt>
                <c:pt idx="607">
                  <c:v>-2.0699999999999998</c:v>
                </c:pt>
                <c:pt idx="608">
                  <c:v>-1.91</c:v>
                </c:pt>
                <c:pt idx="609">
                  <c:v>-1.72</c:v>
                </c:pt>
                <c:pt idx="610">
                  <c:v>-1.61</c:v>
                </c:pt>
                <c:pt idx="611">
                  <c:v>-1.6</c:v>
                </c:pt>
                <c:pt idx="612">
                  <c:v>-1.57</c:v>
                </c:pt>
                <c:pt idx="613">
                  <c:v>-1.6</c:v>
                </c:pt>
                <c:pt idx="614">
                  <c:v>-1.7</c:v>
                </c:pt>
                <c:pt idx="615">
                  <c:v>-1.82</c:v>
                </c:pt>
                <c:pt idx="616">
                  <c:v>-1.81</c:v>
                </c:pt>
                <c:pt idx="617">
                  <c:v>-1.58</c:v>
                </c:pt>
                <c:pt idx="618">
                  <c:v>-1.33</c:v>
                </c:pt>
                <c:pt idx="619">
                  <c:v>-1.24</c:v>
                </c:pt>
                <c:pt idx="620">
                  <c:v>-1.35</c:v>
                </c:pt>
                <c:pt idx="621">
                  <c:v>-1.6</c:v>
                </c:pt>
                <c:pt idx="622">
                  <c:v>-1.75</c:v>
                </c:pt>
                <c:pt idx="623">
                  <c:v>-1.74</c:v>
                </c:pt>
                <c:pt idx="624">
                  <c:v>-1.69</c:v>
                </c:pt>
                <c:pt idx="625">
                  <c:v>-1.69</c:v>
                </c:pt>
                <c:pt idx="626">
                  <c:v>-1.66</c:v>
                </c:pt>
                <c:pt idx="627">
                  <c:v>-1.6</c:v>
                </c:pt>
                <c:pt idx="628">
                  <c:v>-1.5</c:v>
                </c:pt>
                <c:pt idx="629">
                  <c:v>-1.55</c:v>
                </c:pt>
                <c:pt idx="630">
                  <c:v>-1.62</c:v>
                </c:pt>
                <c:pt idx="631">
                  <c:v>-1.52</c:v>
                </c:pt>
                <c:pt idx="632">
                  <c:v>-1.51</c:v>
                </c:pt>
                <c:pt idx="633">
                  <c:v>-1.52</c:v>
                </c:pt>
                <c:pt idx="634">
                  <c:v>-1.62</c:v>
                </c:pt>
                <c:pt idx="635">
                  <c:v>-1.64</c:v>
                </c:pt>
                <c:pt idx="636">
                  <c:v>-1.57</c:v>
                </c:pt>
                <c:pt idx="637">
                  <c:v>-1.52</c:v>
                </c:pt>
                <c:pt idx="638">
                  <c:v>-1.48</c:v>
                </c:pt>
                <c:pt idx="639">
                  <c:v>-1.49</c:v>
                </c:pt>
                <c:pt idx="640">
                  <c:v>-1.62</c:v>
                </c:pt>
                <c:pt idx="641">
                  <c:v>-1.79</c:v>
                </c:pt>
                <c:pt idx="642">
                  <c:v>-1.9</c:v>
                </c:pt>
                <c:pt idx="643">
                  <c:v>-1.82</c:v>
                </c:pt>
                <c:pt idx="644">
                  <c:v>-1.55</c:v>
                </c:pt>
                <c:pt idx="645">
                  <c:v>-1.33</c:v>
                </c:pt>
                <c:pt idx="646">
                  <c:v>-1.45</c:v>
                </c:pt>
                <c:pt idx="647">
                  <c:v>-1.62</c:v>
                </c:pt>
                <c:pt idx="648">
                  <c:v>-1.55</c:v>
                </c:pt>
                <c:pt idx="649">
                  <c:v>-1.51</c:v>
                </c:pt>
                <c:pt idx="650">
                  <c:v>-1.5</c:v>
                </c:pt>
                <c:pt idx="651">
                  <c:v>-1.49</c:v>
                </c:pt>
                <c:pt idx="652">
                  <c:v>-1.48</c:v>
                </c:pt>
                <c:pt idx="653">
                  <c:v>-1.47</c:v>
                </c:pt>
                <c:pt idx="654">
                  <c:v>-1.44</c:v>
                </c:pt>
                <c:pt idx="655">
                  <c:v>-1.38</c:v>
                </c:pt>
                <c:pt idx="656">
                  <c:v>-1.32</c:v>
                </c:pt>
                <c:pt idx="657">
                  <c:v>-1.31</c:v>
                </c:pt>
                <c:pt idx="658">
                  <c:v>-1.37</c:v>
                </c:pt>
                <c:pt idx="659">
                  <c:v>-1.46</c:v>
                </c:pt>
                <c:pt idx="660">
                  <c:v>-1.52</c:v>
                </c:pt>
                <c:pt idx="661">
                  <c:v>-1.56</c:v>
                </c:pt>
                <c:pt idx="662">
                  <c:v>-1.49</c:v>
                </c:pt>
                <c:pt idx="663">
                  <c:v>-1.32</c:v>
                </c:pt>
                <c:pt idx="664">
                  <c:v>-1.17</c:v>
                </c:pt>
                <c:pt idx="665">
                  <c:v>-1.18</c:v>
                </c:pt>
                <c:pt idx="666">
                  <c:v>-1.27</c:v>
                </c:pt>
                <c:pt idx="667">
                  <c:v>-1.33</c:v>
                </c:pt>
                <c:pt idx="668">
                  <c:v>-1.35</c:v>
                </c:pt>
                <c:pt idx="669">
                  <c:v>-1.33</c:v>
                </c:pt>
                <c:pt idx="670">
                  <c:v>-1.25</c:v>
                </c:pt>
                <c:pt idx="671">
                  <c:v>-1.1399999999999999</c:v>
                </c:pt>
                <c:pt idx="672">
                  <c:v>-1.1100000000000001</c:v>
                </c:pt>
                <c:pt idx="673">
                  <c:v>-1.1499999999999999</c:v>
                </c:pt>
                <c:pt idx="674">
                  <c:v>-1.18</c:v>
                </c:pt>
                <c:pt idx="675">
                  <c:v>-1.1599999999999999</c:v>
                </c:pt>
                <c:pt idx="676">
                  <c:v>-1.1100000000000001</c:v>
                </c:pt>
                <c:pt idx="677">
                  <c:v>-1.0900000000000001</c:v>
                </c:pt>
                <c:pt idx="678">
                  <c:v>-1.05</c:v>
                </c:pt>
                <c:pt idx="679">
                  <c:v>-1.02</c:v>
                </c:pt>
                <c:pt idx="680">
                  <c:v>-0.96</c:v>
                </c:pt>
                <c:pt idx="681">
                  <c:v>-0.95</c:v>
                </c:pt>
                <c:pt idx="682">
                  <c:v>-0.96</c:v>
                </c:pt>
                <c:pt idx="683">
                  <c:v>-0.94</c:v>
                </c:pt>
                <c:pt idx="684">
                  <c:v>-0.92</c:v>
                </c:pt>
                <c:pt idx="685">
                  <c:v>-0.85</c:v>
                </c:pt>
                <c:pt idx="686">
                  <c:v>-0.8</c:v>
                </c:pt>
                <c:pt idx="687">
                  <c:v>-0.78</c:v>
                </c:pt>
                <c:pt idx="688">
                  <c:v>-0.76</c:v>
                </c:pt>
                <c:pt idx="689">
                  <c:v>-0.75</c:v>
                </c:pt>
                <c:pt idx="690">
                  <c:v>-0.74</c:v>
                </c:pt>
                <c:pt idx="691">
                  <c:v>-0.71</c:v>
                </c:pt>
                <c:pt idx="692">
                  <c:v>-0.67</c:v>
                </c:pt>
                <c:pt idx="693">
                  <c:v>-0.62</c:v>
                </c:pt>
                <c:pt idx="694">
                  <c:v>-0.61</c:v>
                </c:pt>
                <c:pt idx="695">
                  <c:v>-0.61</c:v>
                </c:pt>
                <c:pt idx="696">
                  <c:v>-0.6</c:v>
                </c:pt>
                <c:pt idx="697">
                  <c:v>-0.55000000000000004</c:v>
                </c:pt>
                <c:pt idx="698">
                  <c:v>-0.53</c:v>
                </c:pt>
                <c:pt idx="699">
                  <c:v>-0.49</c:v>
                </c:pt>
                <c:pt idx="700">
                  <c:v>-0.44</c:v>
                </c:pt>
                <c:pt idx="701">
                  <c:v>-0.43</c:v>
                </c:pt>
                <c:pt idx="702">
                  <c:v>-0.42</c:v>
                </c:pt>
                <c:pt idx="703">
                  <c:v>-0.4</c:v>
                </c:pt>
                <c:pt idx="704">
                  <c:v>-0.37</c:v>
                </c:pt>
                <c:pt idx="705">
                  <c:v>-0.34</c:v>
                </c:pt>
                <c:pt idx="706">
                  <c:v>-0.32</c:v>
                </c:pt>
                <c:pt idx="707">
                  <c:v>-0.28999999999999998</c:v>
                </c:pt>
                <c:pt idx="708">
                  <c:v>-0.27</c:v>
                </c:pt>
                <c:pt idx="709">
                  <c:v>-0.25</c:v>
                </c:pt>
                <c:pt idx="710">
                  <c:v>-0.23</c:v>
                </c:pt>
                <c:pt idx="711">
                  <c:v>-0.22</c:v>
                </c:pt>
                <c:pt idx="712">
                  <c:v>-0.19</c:v>
                </c:pt>
                <c:pt idx="713">
                  <c:v>-0.16</c:v>
                </c:pt>
                <c:pt idx="714">
                  <c:v>-0.26</c:v>
                </c:pt>
                <c:pt idx="715">
                  <c:v>-0.72</c:v>
                </c:pt>
                <c:pt idx="716">
                  <c:v>-0.08</c:v>
                </c:pt>
                <c:pt idx="717">
                  <c:v>-0.05</c:v>
                </c:pt>
                <c:pt idx="718">
                  <c:v>-0.03</c:v>
                </c:pt>
                <c:pt idx="719">
                  <c:v>0</c:v>
                </c:pt>
              </c:numCache>
            </c:numRef>
          </c:yVal>
          <c:smooth val="1"/>
          <c:extLst>
            <c:ext xmlns:c16="http://schemas.microsoft.com/office/drawing/2014/chart" uri="{C3380CC4-5D6E-409C-BE32-E72D297353CC}">
              <c16:uniqueId val="{00000002-63FE-4078-AA7F-52312056F80D}"/>
            </c:ext>
          </c:extLst>
        </c:ser>
        <c:ser>
          <c:idx val="3"/>
          <c:order val="3"/>
          <c:tx>
            <c:strRef>
              <c:f>Sheet2!$E$4</c:f>
              <c:strCache>
                <c:ptCount val="1"/>
                <c:pt idx="0">
                  <c:v>D70T30</c:v>
                </c:pt>
              </c:strCache>
            </c:strRef>
          </c:tx>
          <c:spPr>
            <a:ln w="19050" cap="rnd">
              <a:solidFill>
                <a:schemeClr val="accent4"/>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Sheet2!$E$5:$E$725</c:f>
              <c:numCache>
                <c:formatCode>General</c:formatCode>
                <c:ptCount val="721"/>
                <c:pt idx="0">
                  <c:v>-0.02</c:v>
                </c:pt>
                <c:pt idx="1">
                  <c:v>0.01</c:v>
                </c:pt>
                <c:pt idx="2">
                  <c:v>0.03</c:v>
                </c:pt>
                <c:pt idx="3">
                  <c:v>0.06</c:v>
                </c:pt>
                <c:pt idx="4">
                  <c:v>0.08</c:v>
                </c:pt>
                <c:pt idx="5">
                  <c:v>0.11</c:v>
                </c:pt>
                <c:pt idx="6">
                  <c:v>0.12</c:v>
                </c:pt>
                <c:pt idx="7">
                  <c:v>0.15</c:v>
                </c:pt>
                <c:pt idx="8">
                  <c:v>0.17</c:v>
                </c:pt>
                <c:pt idx="9">
                  <c:v>0.19</c:v>
                </c:pt>
                <c:pt idx="10">
                  <c:v>0.2</c:v>
                </c:pt>
                <c:pt idx="11">
                  <c:v>0.22</c:v>
                </c:pt>
                <c:pt idx="12">
                  <c:v>0.23</c:v>
                </c:pt>
                <c:pt idx="13">
                  <c:v>0.26</c:v>
                </c:pt>
                <c:pt idx="14">
                  <c:v>0.3</c:v>
                </c:pt>
                <c:pt idx="15">
                  <c:v>0.33</c:v>
                </c:pt>
                <c:pt idx="16">
                  <c:v>0.32</c:v>
                </c:pt>
                <c:pt idx="17">
                  <c:v>0.32</c:v>
                </c:pt>
                <c:pt idx="18">
                  <c:v>0.35</c:v>
                </c:pt>
                <c:pt idx="19">
                  <c:v>0.38</c:v>
                </c:pt>
                <c:pt idx="20">
                  <c:v>0.41</c:v>
                </c:pt>
                <c:pt idx="21">
                  <c:v>0.43</c:v>
                </c:pt>
                <c:pt idx="22">
                  <c:v>0.44</c:v>
                </c:pt>
                <c:pt idx="23">
                  <c:v>0.44</c:v>
                </c:pt>
                <c:pt idx="24">
                  <c:v>0.46</c:v>
                </c:pt>
                <c:pt idx="25">
                  <c:v>0.49</c:v>
                </c:pt>
                <c:pt idx="26">
                  <c:v>0.53</c:v>
                </c:pt>
                <c:pt idx="27">
                  <c:v>0.54</c:v>
                </c:pt>
                <c:pt idx="28">
                  <c:v>0.52</c:v>
                </c:pt>
                <c:pt idx="29">
                  <c:v>0.48</c:v>
                </c:pt>
                <c:pt idx="30">
                  <c:v>0.47</c:v>
                </c:pt>
                <c:pt idx="31">
                  <c:v>0.52</c:v>
                </c:pt>
                <c:pt idx="32">
                  <c:v>0.6</c:v>
                </c:pt>
                <c:pt idx="33">
                  <c:v>0.63</c:v>
                </c:pt>
                <c:pt idx="34">
                  <c:v>0.59</c:v>
                </c:pt>
                <c:pt idx="35">
                  <c:v>0.59</c:v>
                </c:pt>
                <c:pt idx="36">
                  <c:v>0.57999999999999996</c:v>
                </c:pt>
                <c:pt idx="37">
                  <c:v>0.62</c:v>
                </c:pt>
                <c:pt idx="38">
                  <c:v>0.68</c:v>
                </c:pt>
                <c:pt idx="39">
                  <c:v>0.67</c:v>
                </c:pt>
                <c:pt idx="40">
                  <c:v>0.62</c:v>
                </c:pt>
                <c:pt idx="41">
                  <c:v>0.59</c:v>
                </c:pt>
                <c:pt idx="42">
                  <c:v>0.59</c:v>
                </c:pt>
                <c:pt idx="43">
                  <c:v>0.61</c:v>
                </c:pt>
                <c:pt idx="44">
                  <c:v>0.64</c:v>
                </c:pt>
                <c:pt idx="45">
                  <c:v>0.67</c:v>
                </c:pt>
                <c:pt idx="46">
                  <c:v>0.69</c:v>
                </c:pt>
                <c:pt idx="47">
                  <c:v>0.68</c:v>
                </c:pt>
                <c:pt idx="48">
                  <c:v>0.65</c:v>
                </c:pt>
                <c:pt idx="49">
                  <c:v>0.68</c:v>
                </c:pt>
                <c:pt idx="50">
                  <c:v>0.81</c:v>
                </c:pt>
                <c:pt idx="51">
                  <c:v>0.9</c:v>
                </c:pt>
                <c:pt idx="52">
                  <c:v>0.89</c:v>
                </c:pt>
                <c:pt idx="53">
                  <c:v>0.86</c:v>
                </c:pt>
                <c:pt idx="54">
                  <c:v>0.82</c:v>
                </c:pt>
                <c:pt idx="55">
                  <c:v>0.8</c:v>
                </c:pt>
                <c:pt idx="56">
                  <c:v>0.77</c:v>
                </c:pt>
                <c:pt idx="57">
                  <c:v>0.76</c:v>
                </c:pt>
                <c:pt idx="58">
                  <c:v>0.74</c:v>
                </c:pt>
                <c:pt idx="59">
                  <c:v>0.73</c:v>
                </c:pt>
                <c:pt idx="60">
                  <c:v>0.73</c:v>
                </c:pt>
                <c:pt idx="61">
                  <c:v>0.72</c:v>
                </c:pt>
                <c:pt idx="62">
                  <c:v>0.7</c:v>
                </c:pt>
                <c:pt idx="63">
                  <c:v>0.66</c:v>
                </c:pt>
                <c:pt idx="64">
                  <c:v>0.63</c:v>
                </c:pt>
                <c:pt idx="65">
                  <c:v>0.66</c:v>
                </c:pt>
                <c:pt idx="66">
                  <c:v>0.74</c:v>
                </c:pt>
                <c:pt idx="67">
                  <c:v>0.83</c:v>
                </c:pt>
                <c:pt idx="68">
                  <c:v>0.88</c:v>
                </c:pt>
                <c:pt idx="69">
                  <c:v>0.98</c:v>
                </c:pt>
                <c:pt idx="70">
                  <c:v>1.01</c:v>
                </c:pt>
                <c:pt idx="71">
                  <c:v>0.97</c:v>
                </c:pt>
                <c:pt idx="72">
                  <c:v>0.83</c:v>
                </c:pt>
                <c:pt idx="73">
                  <c:v>0.67</c:v>
                </c:pt>
                <c:pt idx="74">
                  <c:v>0.68</c:v>
                </c:pt>
                <c:pt idx="75">
                  <c:v>0.75</c:v>
                </c:pt>
                <c:pt idx="76">
                  <c:v>0.84</c:v>
                </c:pt>
                <c:pt idx="77">
                  <c:v>0.91</c:v>
                </c:pt>
                <c:pt idx="78">
                  <c:v>0.94</c:v>
                </c:pt>
                <c:pt idx="79">
                  <c:v>0.96</c:v>
                </c:pt>
                <c:pt idx="80">
                  <c:v>0.94</c:v>
                </c:pt>
                <c:pt idx="81">
                  <c:v>0.93</c:v>
                </c:pt>
                <c:pt idx="82">
                  <c:v>0.91</c:v>
                </c:pt>
                <c:pt idx="83">
                  <c:v>0.88</c:v>
                </c:pt>
                <c:pt idx="84">
                  <c:v>0.82</c:v>
                </c:pt>
                <c:pt idx="85">
                  <c:v>0.86</c:v>
                </c:pt>
                <c:pt idx="86">
                  <c:v>0.99</c:v>
                </c:pt>
                <c:pt idx="87">
                  <c:v>0.96</c:v>
                </c:pt>
                <c:pt idx="88">
                  <c:v>0.8</c:v>
                </c:pt>
                <c:pt idx="89">
                  <c:v>0.76</c:v>
                </c:pt>
                <c:pt idx="90">
                  <c:v>0.97</c:v>
                </c:pt>
                <c:pt idx="91">
                  <c:v>1.38</c:v>
                </c:pt>
                <c:pt idx="92">
                  <c:v>1.44</c:v>
                </c:pt>
                <c:pt idx="93">
                  <c:v>1.1499999999999999</c:v>
                </c:pt>
                <c:pt idx="94">
                  <c:v>1.05</c:v>
                </c:pt>
                <c:pt idx="95">
                  <c:v>0.97</c:v>
                </c:pt>
                <c:pt idx="96">
                  <c:v>0.85</c:v>
                </c:pt>
                <c:pt idx="97">
                  <c:v>0.75</c:v>
                </c:pt>
                <c:pt idx="98">
                  <c:v>0.72</c:v>
                </c:pt>
                <c:pt idx="99">
                  <c:v>0.97</c:v>
                </c:pt>
                <c:pt idx="100">
                  <c:v>1.05</c:v>
                </c:pt>
                <c:pt idx="101">
                  <c:v>0.78</c:v>
                </c:pt>
                <c:pt idx="102">
                  <c:v>1.02</c:v>
                </c:pt>
                <c:pt idx="103">
                  <c:v>1.41</c:v>
                </c:pt>
                <c:pt idx="104">
                  <c:v>1.59</c:v>
                </c:pt>
                <c:pt idx="105">
                  <c:v>1.36</c:v>
                </c:pt>
                <c:pt idx="106">
                  <c:v>1.06</c:v>
                </c:pt>
                <c:pt idx="107">
                  <c:v>1.04</c:v>
                </c:pt>
                <c:pt idx="108">
                  <c:v>1</c:v>
                </c:pt>
                <c:pt idx="109">
                  <c:v>1.02</c:v>
                </c:pt>
                <c:pt idx="110">
                  <c:v>1.01</c:v>
                </c:pt>
                <c:pt idx="111">
                  <c:v>1.01</c:v>
                </c:pt>
                <c:pt idx="112">
                  <c:v>1.04</c:v>
                </c:pt>
                <c:pt idx="113">
                  <c:v>1.08</c:v>
                </c:pt>
                <c:pt idx="114">
                  <c:v>1.04</c:v>
                </c:pt>
                <c:pt idx="115">
                  <c:v>0.99</c:v>
                </c:pt>
                <c:pt idx="116">
                  <c:v>1</c:v>
                </c:pt>
                <c:pt idx="117">
                  <c:v>1.1000000000000001</c:v>
                </c:pt>
                <c:pt idx="118">
                  <c:v>1.1200000000000001</c:v>
                </c:pt>
                <c:pt idx="119">
                  <c:v>1.01</c:v>
                </c:pt>
                <c:pt idx="120">
                  <c:v>0.94</c:v>
                </c:pt>
                <c:pt idx="121">
                  <c:v>0.89</c:v>
                </c:pt>
                <c:pt idx="122">
                  <c:v>0.96</c:v>
                </c:pt>
                <c:pt idx="123">
                  <c:v>1.01</c:v>
                </c:pt>
                <c:pt idx="124">
                  <c:v>1.06</c:v>
                </c:pt>
                <c:pt idx="125">
                  <c:v>1.1100000000000001</c:v>
                </c:pt>
                <c:pt idx="126">
                  <c:v>1.35</c:v>
                </c:pt>
                <c:pt idx="127">
                  <c:v>1.31</c:v>
                </c:pt>
                <c:pt idx="128">
                  <c:v>1.06</c:v>
                </c:pt>
                <c:pt idx="129">
                  <c:v>1.01</c:v>
                </c:pt>
                <c:pt idx="130">
                  <c:v>0.98</c:v>
                </c:pt>
                <c:pt idx="131">
                  <c:v>1.04</c:v>
                </c:pt>
                <c:pt idx="132">
                  <c:v>1.05</c:v>
                </c:pt>
                <c:pt idx="133">
                  <c:v>1.05</c:v>
                </c:pt>
                <c:pt idx="134">
                  <c:v>1.04</c:v>
                </c:pt>
                <c:pt idx="135">
                  <c:v>1.02</c:v>
                </c:pt>
                <c:pt idx="136">
                  <c:v>1</c:v>
                </c:pt>
                <c:pt idx="137">
                  <c:v>0.98</c:v>
                </c:pt>
                <c:pt idx="138">
                  <c:v>0.96</c:v>
                </c:pt>
                <c:pt idx="139">
                  <c:v>1.06</c:v>
                </c:pt>
                <c:pt idx="140">
                  <c:v>1.1599999999999999</c:v>
                </c:pt>
                <c:pt idx="141">
                  <c:v>1.17</c:v>
                </c:pt>
                <c:pt idx="142">
                  <c:v>0.88</c:v>
                </c:pt>
                <c:pt idx="143">
                  <c:v>0.74</c:v>
                </c:pt>
                <c:pt idx="144">
                  <c:v>0.9</c:v>
                </c:pt>
                <c:pt idx="145">
                  <c:v>0.87</c:v>
                </c:pt>
                <c:pt idx="146">
                  <c:v>0.92</c:v>
                </c:pt>
                <c:pt idx="147">
                  <c:v>0.94</c:v>
                </c:pt>
                <c:pt idx="148">
                  <c:v>0.94</c:v>
                </c:pt>
                <c:pt idx="149">
                  <c:v>0.95</c:v>
                </c:pt>
                <c:pt idx="150">
                  <c:v>0.9</c:v>
                </c:pt>
                <c:pt idx="151">
                  <c:v>0.83</c:v>
                </c:pt>
                <c:pt idx="152">
                  <c:v>0.81</c:v>
                </c:pt>
                <c:pt idx="153">
                  <c:v>0.87</c:v>
                </c:pt>
                <c:pt idx="154">
                  <c:v>0.92</c:v>
                </c:pt>
                <c:pt idx="155">
                  <c:v>0.89</c:v>
                </c:pt>
                <c:pt idx="156">
                  <c:v>0.94</c:v>
                </c:pt>
                <c:pt idx="157">
                  <c:v>0.89</c:v>
                </c:pt>
                <c:pt idx="158">
                  <c:v>0.81</c:v>
                </c:pt>
                <c:pt idx="159">
                  <c:v>0.72</c:v>
                </c:pt>
                <c:pt idx="160">
                  <c:v>0.78</c:v>
                </c:pt>
                <c:pt idx="161">
                  <c:v>0.81</c:v>
                </c:pt>
                <c:pt idx="162">
                  <c:v>0.61</c:v>
                </c:pt>
                <c:pt idx="163">
                  <c:v>0.81</c:v>
                </c:pt>
                <c:pt idx="164">
                  <c:v>0.91</c:v>
                </c:pt>
                <c:pt idx="165">
                  <c:v>0.77</c:v>
                </c:pt>
                <c:pt idx="166">
                  <c:v>0.72</c:v>
                </c:pt>
                <c:pt idx="167">
                  <c:v>0.56999999999999995</c:v>
                </c:pt>
                <c:pt idx="168">
                  <c:v>0.39</c:v>
                </c:pt>
                <c:pt idx="169">
                  <c:v>0.48</c:v>
                </c:pt>
                <c:pt idx="170">
                  <c:v>0.89</c:v>
                </c:pt>
                <c:pt idx="171">
                  <c:v>1.19</c:v>
                </c:pt>
                <c:pt idx="172">
                  <c:v>1.31</c:v>
                </c:pt>
                <c:pt idx="173">
                  <c:v>0.67</c:v>
                </c:pt>
                <c:pt idx="174">
                  <c:v>0.12</c:v>
                </c:pt>
                <c:pt idx="175">
                  <c:v>0.28999999999999998</c:v>
                </c:pt>
                <c:pt idx="176">
                  <c:v>0.59</c:v>
                </c:pt>
                <c:pt idx="177">
                  <c:v>0.98</c:v>
                </c:pt>
                <c:pt idx="178">
                  <c:v>1.01</c:v>
                </c:pt>
                <c:pt idx="179">
                  <c:v>0.57999999999999996</c:v>
                </c:pt>
                <c:pt idx="180">
                  <c:v>-0.02</c:v>
                </c:pt>
                <c:pt idx="181">
                  <c:v>-0.53</c:v>
                </c:pt>
                <c:pt idx="182">
                  <c:v>-0.51</c:v>
                </c:pt>
                <c:pt idx="183">
                  <c:v>0.11</c:v>
                </c:pt>
                <c:pt idx="184">
                  <c:v>0.88</c:v>
                </c:pt>
                <c:pt idx="185">
                  <c:v>0.91</c:v>
                </c:pt>
                <c:pt idx="186">
                  <c:v>0.61</c:v>
                </c:pt>
                <c:pt idx="187">
                  <c:v>0.63</c:v>
                </c:pt>
                <c:pt idx="188">
                  <c:v>0.66</c:v>
                </c:pt>
                <c:pt idx="189">
                  <c:v>0.62</c:v>
                </c:pt>
                <c:pt idx="190">
                  <c:v>0.48</c:v>
                </c:pt>
                <c:pt idx="191">
                  <c:v>0.41</c:v>
                </c:pt>
                <c:pt idx="192">
                  <c:v>0.32</c:v>
                </c:pt>
                <c:pt idx="193">
                  <c:v>0.26</c:v>
                </c:pt>
                <c:pt idx="194">
                  <c:v>0.28999999999999998</c:v>
                </c:pt>
                <c:pt idx="195">
                  <c:v>0.36</c:v>
                </c:pt>
                <c:pt idx="196">
                  <c:v>0.25</c:v>
                </c:pt>
                <c:pt idx="197">
                  <c:v>0.1</c:v>
                </c:pt>
                <c:pt idx="198">
                  <c:v>0.06</c:v>
                </c:pt>
                <c:pt idx="199">
                  <c:v>0.26</c:v>
                </c:pt>
                <c:pt idx="200">
                  <c:v>0.26</c:v>
                </c:pt>
                <c:pt idx="201">
                  <c:v>0.19</c:v>
                </c:pt>
                <c:pt idx="202">
                  <c:v>0.18</c:v>
                </c:pt>
                <c:pt idx="203">
                  <c:v>0.06</c:v>
                </c:pt>
                <c:pt idx="204">
                  <c:v>-0.22</c:v>
                </c:pt>
                <c:pt idx="205">
                  <c:v>-0.09</c:v>
                </c:pt>
                <c:pt idx="206">
                  <c:v>0.14000000000000001</c:v>
                </c:pt>
                <c:pt idx="207">
                  <c:v>0.19</c:v>
                </c:pt>
                <c:pt idx="208">
                  <c:v>0.3</c:v>
                </c:pt>
                <c:pt idx="209">
                  <c:v>0.2</c:v>
                </c:pt>
                <c:pt idx="210">
                  <c:v>-0.19</c:v>
                </c:pt>
                <c:pt idx="211">
                  <c:v>-0.53</c:v>
                </c:pt>
                <c:pt idx="212">
                  <c:v>-0.42</c:v>
                </c:pt>
                <c:pt idx="213">
                  <c:v>-0.23</c:v>
                </c:pt>
                <c:pt idx="214">
                  <c:v>0.06</c:v>
                </c:pt>
                <c:pt idx="215">
                  <c:v>0.23</c:v>
                </c:pt>
                <c:pt idx="216">
                  <c:v>0.13</c:v>
                </c:pt>
                <c:pt idx="217">
                  <c:v>0.01</c:v>
                </c:pt>
                <c:pt idx="218">
                  <c:v>-0.13</c:v>
                </c:pt>
                <c:pt idx="219">
                  <c:v>-0.34</c:v>
                </c:pt>
                <c:pt idx="220">
                  <c:v>-0.52</c:v>
                </c:pt>
                <c:pt idx="221">
                  <c:v>-0.37</c:v>
                </c:pt>
                <c:pt idx="222">
                  <c:v>-0.05</c:v>
                </c:pt>
                <c:pt idx="223">
                  <c:v>0.08</c:v>
                </c:pt>
                <c:pt idx="224">
                  <c:v>0.14000000000000001</c:v>
                </c:pt>
                <c:pt idx="225">
                  <c:v>0.13</c:v>
                </c:pt>
                <c:pt idx="226">
                  <c:v>0.09</c:v>
                </c:pt>
                <c:pt idx="227">
                  <c:v>7.0000000000000007E-2</c:v>
                </c:pt>
                <c:pt idx="228">
                  <c:v>0.1</c:v>
                </c:pt>
                <c:pt idx="229">
                  <c:v>0.2</c:v>
                </c:pt>
                <c:pt idx="230">
                  <c:v>0.33</c:v>
                </c:pt>
                <c:pt idx="231">
                  <c:v>0.44</c:v>
                </c:pt>
                <c:pt idx="232">
                  <c:v>0.46</c:v>
                </c:pt>
                <c:pt idx="233">
                  <c:v>0.42</c:v>
                </c:pt>
                <c:pt idx="234">
                  <c:v>0.32</c:v>
                </c:pt>
                <c:pt idx="235">
                  <c:v>0.22</c:v>
                </c:pt>
                <c:pt idx="236">
                  <c:v>0.15</c:v>
                </c:pt>
                <c:pt idx="237">
                  <c:v>0.1</c:v>
                </c:pt>
                <c:pt idx="238">
                  <c:v>0.02</c:v>
                </c:pt>
                <c:pt idx="239">
                  <c:v>-0.04</c:v>
                </c:pt>
                <c:pt idx="240">
                  <c:v>0.02</c:v>
                </c:pt>
                <c:pt idx="241">
                  <c:v>0.27</c:v>
                </c:pt>
                <c:pt idx="242">
                  <c:v>0.38</c:v>
                </c:pt>
                <c:pt idx="243">
                  <c:v>0.31</c:v>
                </c:pt>
                <c:pt idx="244">
                  <c:v>0.34</c:v>
                </c:pt>
                <c:pt idx="245">
                  <c:v>0.38</c:v>
                </c:pt>
                <c:pt idx="246">
                  <c:v>0.4</c:v>
                </c:pt>
                <c:pt idx="247">
                  <c:v>0.43</c:v>
                </c:pt>
                <c:pt idx="248">
                  <c:v>0.4</c:v>
                </c:pt>
                <c:pt idx="249">
                  <c:v>0.24</c:v>
                </c:pt>
                <c:pt idx="250">
                  <c:v>0</c:v>
                </c:pt>
                <c:pt idx="251">
                  <c:v>0.03</c:v>
                </c:pt>
                <c:pt idx="252">
                  <c:v>0.3</c:v>
                </c:pt>
                <c:pt idx="253">
                  <c:v>0.44</c:v>
                </c:pt>
                <c:pt idx="254">
                  <c:v>0.43</c:v>
                </c:pt>
                <c:pt idx="255">
                  <c:v>0.41</c:v>
                </c:pt>
                <c:pt idx="256">
                  <c:v>0.51</c:v>
                </c:pt>
                <c:pt idx="257">
                  <c:v>0.68</c:v>
                </c:pt>
                <c:pt idx="258">
                  <c:v>0.86</c:v>
                </c:pt>
                <c:pt idx="259">
                  <c:v>0.96</c:v>
                </c:pt>
                <c:pt idx="260">
                  <c:v>1.01</c:v>
                </c:pt>
                <c:pt idx="261">
                  <c:v>0.95</c:v>
                </c:pt>
                <c:pt idx="262">
                  <c:v>0.85</c:v>
                </c:pt>
                <c:pt idx="263">
                  <c:v>0.86</c:v>
                </c:pt>
                <c:pt idx="264">
                  <c:v>1.02</c:v>
                </c:pt>
                <c:pt idx="265">
                  <c:v>1.1299999999999999</c:v>
                </c:pt>
                <c:pt idx="266">
                  <c:v>1.07</c:v>
                </c:pt>
                <c:pt idx="267">
                  <c:v>1</c:v>
                </c:pt>
                <c:pt idx="268">
                  <c:v>0.91</c:v>
                </c:pt>
                <c:pt idx="269">
                  <c:v>0.88</c:v>
                </c:pt>
                <c:pt idx="270">
                  <c:v>0.98</c:v>
                </c:pt>
                <c:pt idx="271">
                  <c:v>1.08</c:v>
                </c:pt>
                <c:pt idx="272">
                  <c:v>1.05</c:v>
                </c:pt>
                <c:pt idx="273">
                  <c:v>0.91</c:v>
                </c:pt>
                <c:pt idx="274">
                  <c:v>0.86</c:v>
                </c:pt>
                <c:pt idx="275">
                  <c:v>1.02</c:v>
                </c:pt>
                <c:pt idx="276">
                  <c:v>1.08</c:v>
                </c:pt>
                <c:pt idx="277">
                  <c:v>1.04</c:v>
                </c:pt>
                <c:pt idx="278">
                  <c:v>0.93</c:v>
                </c:pt>
                <c:pt idx="279">
                  <c:v>0.78</c:v>
                </c:pt>
                <c:pt idx="280">
                  <c:v>0.75</c:v>
                </c:pt>
                <c:pt idx="281">
                  <c:v>0.97</c:v>
                </c:pt>
                <c:pt idx="282">
                  <c:v>1.18</c:v>
                </c:pt>
                <c:pt idx="283">
                  <c:v>1.29</c:v>
                </c:pt>
                <c:pt idx="284">
                  <c:v>1.32</c:v>
                </c:pt>
                <c:pt idx="285">
                  <c:v>1.25</c:v>
                </c:pt>
                <c:pt idx="286">
                  <c:v>1.29</c:v>
                </c:pt>
                <c:pt idx="287">
                  <c:v>1.41</c:v>
                </c:pt>
                <c:pt idx="288">
                  <c:v>1.5</c:v>
                </c:pt>
                <c:pt idx="289">
                  <c:v>1.53</c:v>
                </c:pt>
                <c:pt idx="290">
                  <c:v>1.53</c:v>
                </c:pt>
                <c:pt idx="291">
                  <c:v>1.54</c:v>
                </c:pt>
                <c:pt idx="292">
                  <c:v>1.61</c:v>
                </c:pt>
                <c:pt idx="293">
                  <c:v>1.64</c:v>
                </c:pt>
                <c:pt idx="294">
                  <c:v>1.61</c:v>
                </c:pt>
                <c:pt idx="295">
                  <c:v>1.53</c:v>
                </c:pt>
                <c:pt idx="296">
                  <c:v>1.39</c:v>
                </c:pt>
                <c:pt idx="297">
                  <c:v>1.31</c:v>
                </c:pt>
                <c:pt idx="298">
                  <c:v>1.26</c:v>
                </c:pt>
                <c:pt idx="299">
                  <c:v>1.22</c:v>
                </c:pt>
                <c:pt idx="300">
                  <c:v>1.18</c:v>
                </c:pt>
                <c:pt idx="301">
                  <c:v>1.1100000000000001</c:v>
                </c:pt>
                <c:pt idx="302">
                  <c:v>1.04</c:v>
                </c:pt>
                <c:pt idx="303">
                  <c:v>0.98</c:v>
                </c:pt>
                <c:pt idx="304">
                  <c:v>0.95</c:v>
                </c:pt>
                <c:pt idx="305">
                  <c:v>0.92</c:v>
                </c:pt>
                <c:pt idx="306">
                  <c:v>0.86</c:v>
                </c:pt>
                <c:pt idx="307">
                  <c:v>0.76</c:v>
                </c:pt>
                <c:pt idx="308">
                  <c:v>0.68</c:v>
                </c:pt>
                <c:pt idx="309">
                  <c:v>0.63</c:v>
                </c:pt>
                <c:pt idx="310">
                  <c:v>0.63</c:v>
                </c:pt>
                <c:pt idx="311">
                  <c:v>0.48</c:v>
                </c:pt>
                <c:pt idx="312">
                  <c:v>0.25</c:v>
                </c:pt>
                <c:pt idx="313">
                  <c:v>0.16</c:v>
                </c:pt>
                <c:pt idx="314">
                  <c:v>0.13</c:v>
                </c:pt>
                <c:pt idx="315">
                  <c:v>0.2</c:v>
                </c:pt>
                <c:pt idx="316">
                  <c:v>0.27</c:v>
                </c:pt>
                <c:pt idx="317">
                  <c:v>0.28000000000000003</c:v>
                </c:pt>
                <c:pt idx="318">
                  <c:v>0.25</c:v>
                </c:pt>
                <c:pt idx="319">
                  <c:v>0.19</c:v>
                </c:pt>
                <c:pt idx="320">
                  <c:v>0.13</c:v>
                </c:pt>
                <c:pt idx="321">
                  <c:v>0.11</c:v>
                </c:pt>
                <c:pt idx="322">
                  <c:v>0.06</c:v>
                </c:pt>
                <c:pt idx="323">
                  <c:v>0.02</c:v>
                </c:pt>
                <c:pt idx="324">
                  <c:v>-0.12</c:v>
                </c:pt>
                <c:pt idx="325">
                  <c:v>-0.3</c:v>
                </c:pt>
                <c:pt idx="326">
                  <c:v>-0.43</c:v>
                </c:pt>
                <c:pt idx="327">
                  <c:v>-0.56999999999999995</c:v>
                </c:pt>
                <c:pt idx="328">
                  <c:v>-0.69</c:v>
                </c:pt>
                <c:pt idx="329">
                  <c:v>-0.75</c:v>
                </c:pt>
                <c:pt idx="330">
                  <c:v>-0.75</c:v>
                </c:pt>
                <c:pt idx="331">
                  <c:v>-0.75</c:v>
                </c:pt>
                <c:pt idx="332">
                  <c:v>-0.78</c:v>
                </c:pt>
                <c:pt idx="333">
                  <c:v>-0.85</c:v>
                </c:pt>
                <c:pt idx="334">
                  <c:v>-0.93</c:v>
                </c:pt>
                <c:pt idx="335">
                  <c:v>-1</c:v>
                </c:pt>
                <c:pt idx="336">
                  <c:v>-1.08</c:v>
                </c:pt>
                <c:pt idx="337">
                  <c:v>-1.23</c:v>
                </c:pt>
                <c:pt idx="338">
                  <c:v>-1.4</c:v>
                </c:pt>
                <c:pt idx="339">
                  <c:v>-1.64</c:v>
                </c:pt>
                <c:pt idx="340">
                  <c:v>-1.92</c:v>
                </c:pt>
                <c:pt idx="341">
                  <c:v>-2.25</c:v>
                </c:pt>
                <c:pt idx="342">
                  <c:v>-2.54</c:v>
                </c:pt>
                <c:pt idx="343">
                  <c:v>-2.74</c:v>
                </c:pt>
                <c:pt idx="344">
                  <c:v>-2.85</c:v>
                </c:pt>
                <c:pt idx="345">
                  <c:v>-2.77</c:v>
                </c:pt>
                <c:pt idx="346">
                  <c:v>-2.58</c:v>
                </c:pt>
                <c:pt idx="347">
                  <c:v>-2.41</c:v>
                </c:pt>
                <c:pt idx="348">
                  <c:v>-2.44</c:v>
                </c:pt>
                <c:pt idx="349">
                  <c:v>-2.65</c:v>
                </c:pt>
                <c:pt idx="350">
                  <c:v>-2.77</c:v>
                </c:pt>
                <c:pt idx="351">
                  <c:v>-2.65</c:v>
                </c:pt>
                <c:pt idx="352">
                  <c:v>-2.2000000000000002</c:v>
                </c:pt>
                <c:pt idx="353">
                  <c:v>-0.88</c:v>
                </c:pt>
                <c:pt idx="354">
                  <c:v>2.62</c:v>
                </c:pt>
                <c:pt idx="355">
                  <c:v>10</c:v>
                </c:pt>
                <c:pt idx="356">
                  <c:v>21.74</c:v>
                </c:pt>
                <c:pt idx="357">
                  <c:v>35.630000000000003</c:v>
                </c:pt>
                <c:pt idx="358">
                  <c:v>46.81</c:v>
                </c:pt>
                <c:pt idx="359">
                  <c:v>50.84</c:v>
                </c:pt>
                <c:pt idx="360">
                  <c:v>47.52</c:v>
                </c:pt>
                <c:pt idx="361">
                  <c:v>40.6</c:v>
                </c:pt>
                <c:pt idx="362">
                  <c:v>34.659999999999997</c:v>
                </c:pt>
                <c:pt idx="363">
                  <c:v>30.32</c:v>
                </c:pt>
                <c:pt idx="364">
                  <c:v>27.71</c:v>
                </c:pt>
                <c:pt idx="365">
                  <c:v>27.37</c:v>
                </c:pt>
                <c:pt idx="366">
                  <c:v>26.88</c:v>
                </c:pt>
                <c:pt idx="367">
                  <c:v>26.18</c:v>
                </c:pt>
                <c:pt idx="368">
                  <c:v>25.99</c:v>
                </c:pt>
                <c:pt idx="369">
                  <c:v>25.77</c:v>
                </c:pt>
                <c:pt idx="370">
                  <c:v>25.49</c:v>
                </c:pt>
                <c:pt idx="371">
                  <c:v>25.25</c:v>
                </c:pt>
                <c:pt idx="372">
                  <c:v>24.97</c:v>
                </c:pt>
                <c:pt idx="373">
                  <c:v>24.57</c:v>
                </c:pt>
                <c:pt idx="374">
                  <c:v>24.32</c:v>
                </c:pt>
                <c:pt idx="375">
                  <c:v>24.21</c:v>
                </c:pt>
                <c:pt idx="376">
                  <c:v>24.13</c:v>
                </c:pt>
                <c:pt idx="377">
                  <c:v>24.04</c:v>
                </c:pt>
                <c:pt idx="378">
                  <c:v>23.93</c:v>
                </c:pt>
                <c:pt idx="379">
                  <c:v>23.78</c:v>
                </c:pt>
                <c:pt idx="380">
                  <c:v>23.53</c:v>
                </c:pt>
                <c:pt idx="381">
                  <c:v>23.16</c:v>
                </c:pt>
                <c:pt idx="382">
                  <c:v>22.65</c:v>
                </c:pt>
                <c:pt idx="383">
                  <c:v>21.92</c:v>
                </c:pt>
                <c:pt idx="384">
                  <c:v>21.13</c:v>
                </c:pt>
                <c:pt idx="385">
                  <c:v>20.36</c:v>
                </c:pt>
                <c:pt idx="386">
                  <c:v>19.55</c:v>
                </c:pt>
                <c:pt idx="387">
                  <c:v>18.78</c:v>
                </c:pt>
                <c:pt idx="388">
                  <c:v>18.100000000000001</c:v>
                </c:pt>
                <c:pt idx="389">
                  <c:v>17.559999999999999</c:v>
                </c:pt>
                <c:pt idx="390">
                  <c:v>17.21</c:v>
                </c:pt>
                <c:pt idx="391">
                  <c:v>17.010000000000002</c:v>
                </c:pt>
                <c:pt idx="392">
                  <c:v>16.91</c:v>
                </c:pt>
                <c:pt idx="393">
                  <c:v>16.93</c:v>
                </c:pt>
                <c:pt idx="394">
                  <c:v>16.98</c:v>
                </c:pt>
                <c:pt idx="395">
                  <c:v>16.98</c:v>
                </c:pt>
                <c:pt idx="396">
                  <c:v>16.899999999999999</c:v>
                </c:pt>
                <c:pt idx="397">
                  <c:v>16.66</c:v>
                </c:pt>
                <c:pt idx="398">
                  <c:v>16.23</c:v>
                </c:pt>
                <c:pt idx="399">
                  <c:v>15.6</c:v>
                </c:pt>
                <c:pt idx="400">
                  <c:v>14.86</c:v>
                </c:pt>
                <c:pt idx="401">
                  <c:v>14.08</c:v>
                </c:pt>
                <c:pt idx="402">
                  <c:v>13.33</c:v>
                </c:pt>
                <c:pt idx="403">
                  <c:v>12.56</c:v>
                </c:pt>
                <c:pt idx="404">
                  <c:v>11.69</c:v>
                </c:pt>
                <c:pt idx="405">
                  <c:v>10.84</c:v>
                </c:pt>
                <c:pt idx="406">
                  <c:v>10.130000000000001</c:v>
                </c:pt>
                <c:pt idx="407">
                  <c:v>9.6199999999999992</c:v>
                </c:pt>
                <c:pt idx="408">
                  <c:v>9.27</c:v>
                </c:pt>
                <c:pt idx="409">
                  <c:v>8.89</c:v>
                </c:pt>
                <c:pt idx="410">
                  <c:v>8.5500000000000007</c:v>
                </c:pt>
                <c:pt idx="411">
                  <c:v>8.23</c:v>
                </c:pt>
                <c:pt idx="412">
                  <c:v>7.74</c:v>
                </c:pt>
                <c:pt idx="413">
                  <c:v>7.34</c:v>
                </c:pt>
                <c:pt idx="414">
                  <c:v>7.13</c:v>
                </c:pt>
                <c:pt idx="415">
                  <c:v>6.98</c:v>
                </c:pt>
                <c:pt idx="416">
                  <c:v>6.54</c:v>
                </c:pt>
                <c:pt idx="417">
                  <c:v>6.1</c:v>
                </c:pt>
                <c:pt idx="418">
                  <c:v>5.77</c:v>
                </c:pt>
                <c:pt idx="419">
                  <c:v>5.31</c:v>
                </c:pt>
                <c:pt idx="420">
                  <c:v>4.87</c:v>
                </c:pt>
                <c:pt idx="421">
                  <c:v>4.41</c:v>
                </c:pt>
                <c:pt idx="422">
                  <c:v>3.93</c:v>
                </c:pt>
                <c:pt idx="423">
                  <c:v>3.44</c:v>
                </c:pt>
                <c:pt idx="424">
                  <c:v>2.99</c:v>
                </c:pt>
                <c:pt idx="425">
                  <c:v>2.6</c:v>
                </c:pt>
                <c:pt idx="426">
                  <c:v>2.27</c:v>
                </c:pt>
                <c:pt idx="427">
                  <c:v>1.99</c:v>
                </c:pt>
                <c:pt idx="428">
                  <c:v>1.73</c:v>
                </c:pt>
                <c:pt idx="429">
                  <c:v>1.49</c:v>
                </c:pt>
                <c:pt idx="430">
                  <c:v>1.33</c:v>
                </c:pt>
                <c:pt idx="431">
                  <c:v>1.27</c:v>
                </c:pt>
                <c:pt idx="432">
                  <c:v>1.21</c:v>
                </c:pt>
                <c:pt idx="433">
                  <c:v>1.03</c:v>
                </c:pt>
                <c:pt idx="434">
                  <c:v>0.8</c:v>
                </c:pt>
                <c:pt idx="435">
                  <c:v>0.75</c:v>
                </c:pt>
                <c:pt idx="436">
                  <c:v>0.84</c:v>
                </c:pt>
                <c:pt idx="437">
                  <c:v>0.91</c:v>
                </c:pt>
                <c:pt idx="438">
                  <c:v>0.77</c:v>
                </c:pt>
                <c:pt idx="439">
                  <c:v>0.57999999999999996</c:v>
                </c:pt>
                <c:pt idx="440">
                  <c:v>0.49</c:v>
                </c:pt>
                <c:pt idx="441">
                  <c:v>0.41</c:v>
                </c:pt>
                <c:pt idx="442">
                  <c:v>0.35</c:v>
                </c:pt>
                <c:pt idx="443">
                  <c:v>0.39</c:v>
                </c:pt>
                <c:pt idx="444">
                  <c:v>0.39</c:v>
                </c:pt>
                <c:pt idx="445">
                  <c:v>0.24</c:v>
                </c:pt>
                <c:pt idx="446">
                  <c:v>-7.0000000000000007E-2</c:v>
                </c:pt>
                <c:pt idx="447">
                  <c:v>-0.25</c:v>
                </c:pt>
                <c:pt idx="448">
                  <c:v>-0.19</c:v>
                </c:pt>
                <c:pt idx="449">
                  <c:v>-0.22</c:v>
                </c:pt>
                <c:pt idx="450">
                  <c:v>-0.36</c:v>
                </c:pt>
                <c:pt idx="451">
                  <c:v>-0.54</c:v>
                </c:pt>
                <c:pt idx="452">
                  <c:v>-0.68</c:v>
                </c:pt>
                <c:pt idx="453">
                  <c:v>-0.8</c:v>
                </c:pt>
                <c:pt idx="454">
                  <c:v>-0.89</c:v>
                </c:pt>
                <c:pt idx="455">
                  <c:v>-0.96</c:v>
                </c:pt>
                <c:pt idx="456">
                  <c:v>-1.01</c:v>
                </c:pt>
                <c:pt idx="457">
                  <c:v>-1.01</c:v>
                </c:pt>
                <c:pt idx="458">
                  <c:v>-0.96</c:v>
                </c:pt>
                <c:pt idx="459">
                  <c:v>-0.93</c:v>
                </c:pt>
                <c:pt idx="460">
                  <c:v>-1.01</c:v>
                </c:pt>
                <c:pt idx="461">
                  <c:v>-1.17</c:v>
                </c:pt>
                <c:pt idx="462">
                  <c:v>-1.22</c:v>
                </c:pt>
                <c:pt idx="463">
                  <c:v>-1.04</c:v>
                </c:pt>
                <c:pt idx="464">
                  <c:v>-0.79</c:v>
                </c:pt>
                <c:pt idx="465">
                  <c:v>-0.71</c:v>
                </c:pt>
                <c:pt idx="466">
                  <c:v>-0.77</c:v>
                </c:pt>
                <c:pt idx="467">
                  <c:v>-0.8</c:v>
                </c:pt>
                <c:pt idx="468">
                  <c:v>-0.72</c:v>
                </c:pt>
                <c:pt idx="469">
                  <c:v>-0.61</c:v>
                </c:pt>
                <c:pt idx="470">
                  <c:v>-0.5</c:v>
                </c:pt>
                <c:pt idx="471">
                  <c:v>-0.39</c:v>
                </c:pt>
                <c:pt idx="472">
                  <c:v>-0.26</c:v>
                </c:pt>
                <c:pt idx="473">
                  <c:v>-0.06</c:v>
                </c:pt>
                <c:pt idx="474">
                  <c:v>0.19</c:v>
                </c:pt>
                <c:pt idx="475">
                  <c:v>0.22</c:v>
                </c:pt>
                <c:pt idx="476">
                  <c:v>-0.06</c:v>
                </c:pt>
                <c:pt idx="477">
                  <c:v>-0.36</c:v>
                </c:pt>
                <c:pt idx="478">
                  <c:v>-0.41</c:v>
                </c:pt>
                <c:pt idx="479">
                  <c:v>-0.25</c:v>
                </c:pt>
                <c:pt idx="480">
                  <c:v>-0.15</c:v>
                </c:pt>
                <c:pt idx="481">
                  <c:v>-0.33</c:v>
                </c:pt>
                <c:pt idx="482">
                  <c:v>-0.46</c:v>
                </c:pt>
                <c:pt idx="483">
                  <c:v>-0.25</c:v>
                </c:pt>
                <c:pt idx="484">
                  <c:v>0.31</c:v>
                </c:pt>
                <c:pt idx="485">
                  <c:v>0.38</c:v>
                </c:pt>
                <c:pt idx="486">
                  <c:v>0</c:v>
                </c:pt>
                <c:pt idx="487">
                  <c:v>-7.0000000000000007E-2</c:v>
                </c:pt>
                <c:pt idx="488">
                  <c:v>-0.06</c:v>
                </c:pt>
                <c:pt idx="489">
                  <c:v>0.14000000000000001</c:v>
                </c:pt>
                <c:pt idx="490">
                  <c:v>0.3</c:v>
                </c:pt>
                <c:pt idx="491">
                  <c:v>0.22</c:v>
                </c:pt>
                <c:pt idx="492">
                  <c:v>-0.32</c:v>
                </c:pt>
                <c:pt idx="493">
                  <c:v>-0.84</c:v>
                </c:pt>
                <c:pt idx="494">
                  <c:v>-1</c:v>
                </c:pt>
                <c:pt idx="495">
                  <c:v>-1.01</c:v>
                </c:pt>
                <c:pt idx="496">
                  <c:v>-0.76</c:v>
                </c:pt>
                <c:pt idx="497">
                  <c:v>-0.51</c:v>
                </c:pt>
                <c:pt idx="498">
                  <c:v>-0.45</c:v>
                </c:pt>
                <c:pt idx="499">
                  <c:v>-0.57999999999999996</c:v>
                </c:pt>
                <c:pt idx="500">
                  <c:v>-0.79</c:v>
                </c:pt>
                <c:pt idx="501">
                  <c:v>-0.94</c:v>
                </c:pt>
                <c:pt idx="502">
                  <c:v>-1.08</c:v>
                </c:pt>
                <c:pt idx="503">
                  <c:v>-1.31</c:v>
                </c:pt>
                <c:pt idx="504">
                  <c:v>-1.43</c:v>
                </c:pt>
                <c:pt idx="505">
                  <c:v>-1.46</c:v>
                </c:pt>
                <c:pt idx="506">
                  <c:v>-1.56</c:v>
                </c:pt>
                <c:pt idx="507">
                  <c:v>-1.66</c:v>
                </c:pt>
                <c:pt idx="508">
                  <c:v>-1.74</c:v>
                </c:pt>
                <c:pt idx="509">
                  <c:v>-1.78</c:v>
                </c:pt>
                <c:pt idx="510">
                  <c:v>-1.77</c:v>
                </c:pt>
                <c:pt idx="511">
                  <c:v>-1.79</c:v>
                </c:pt>
                <c:pt idx="512">
                  <c:v>-1.85</c:v>
                </c:pt>
                <c:pt idx="513">
                  <c:v>-1.89</c:v>
                </c:pt>
                <c:pt idx="514">
                  <c:v>-1.97</c:v>
                </c:pt>
                <c:pt idx="515">
                  <c:v>-2.06</c:v>
                </c:pt>
                <c:pt idx="516">
                  <c:v>-2.1</c:v>
                </c:pt>
                <c:pt idx="517">
                  <c:v>-1.95</c:v>
                </c:pt>
                <c:pt idx="518">
                  <c:v>-1.81</c:v>
                </c:pt>
                <c:pt idx="519">
                  <c:v>-2.13</c:v>
                </c:pt>
                <c:pt idx="520">
                  <c:v>-2.8</c:v>
                </c:pt>
                <c:pt idx="521">
                  <c:v>-3.23</c:v>
                </c:pt>
                <c:pt idx="522">
                  <c:v>-2.95</c:v>
                </c:pt>
                <c:pt idx="523">
                  <c:v>-3.22</c:v>
                </c:pt>
                <c:pt idx="524">
                  <c:v>-3.22</c:v>
                </c:pt>
                <c:pt idx="525">
                  <c:v>-2.89</c:v>
                </c:pt>
                <c:pt idx="526">
                  <c:v>-3.17</c:v>
                </c:pt>
                <c:pt idx="527">
                  <c:v>-3.24</c:v>
                </c:pt>
                <c:pt idx="528">
                  <c:v>-3.29</c:v>
                </c:pt>
                <c:pt idx="529">
                  <c:v>-3.43</c:v>
                </c:pt>
                <c:pt idx="530">
                  <c:v>-3.69</c:v>
                </c:pt>
                <c:pt idx="531">
                  <c:v>-3.86</c:v>
                </c:pt>
                <c:pt idx="532">
                  <c:v>-4.04</c:v>
                </c:pt>
                <c:pt idx="533">
                  <c:v>-4.2</c:v>
                </c:pt>
                <c:pt idx="534">
                  <c:v>-4.33</c:v>
                </c:pt>
                <c:pt idx="535">
                  <c:v>-4.46</c:v>
                </c:pt>
                <c:pt idx="536">
                  <c:v>-4.59</c:v>
                </c:pt>
                <c:pt idx="537">
                  <c:v>-4.7</c:v>
                </c:pt>
                <c:pt idx="538">
                  <c:v>-4.79</c:v>
                </c:pt>
                <c:pt idx="539">
                  <c:v>-4.92</c:v>
                </c:pt>
                <c:pt idx="540">
                  <c:v>-5.08</c:v>
                </c:pt>
                <c:pt idx="541">
                  <c:v>-5.09</c:v>
                </c:pt>
                <c:pt idx="542">
                  <c:v>-5.01</c:v>
                </c:pt>
                <c:pt idx="543">
                  <c:v>-4.76</c:v>
                </c:pt>
                <c:pt idx="544">
                  <c:v>-4.63</c:v>
                </c:pt>
                <c:pt idx="545">
                  <c:v>-5.23</c:v>
                </c:pt>
                <c:pt idx="546">
                  <c:v>-6.42</c:v>
                </c:pt>
                <c:pt idx="547">
                  <c:v>-7.11</c:v>
                </c:pt>
                <c:pt idx="548">
                  <c:v>-6.89</c:v>
                </c:pt>
                <c:pt idx="549">
                  <c:v>-6.25</c:v>
                </c:pt>
                <c:pt idx="550">
                  <c:v>-5.54</c:v>
                </c:pt>
                <c:pt idx="551">
                  <c:v>-5.05</c:v>
                </c:pt>
                <c:pt idx="552">
                  <c:v>-4.9400000000000004</c:v>
                </c:pt>
                <c:pt idx="553">
                  <c:v>-5.31</c:v>
                </c:pt>
                <c:pt idx="554">
                  <c:v>-5.99</c:v>
                </c:pt>
                <c:pt idx="555">
                  <c:v>-6.6</c:v>
                </c:pt>
                <c:pt idx="556">
                  <c:v>-6.83</c:v>
                </c:pt>
                <c:pt idx="557">
                  <c:v>-6.64</c:v>
                </c:pt>
                <c:pt idx="558">
                  <c:v>-6.32</c:v>
                </c:pt>
                <c:pt idx="559">
                  <c:v>-6.16</c:v>
                </c:pt>
                <c:pt idx="560">
                  <c:v>-6.21</c:v>
                </c:pt>
                <c:pt idx="561">
                  <c:v>-6.19</c:v>
                </c:pt>
                <c:pt idx="562">
                  <c:v>-6.04</c:v>
                </c:pt>
                <c:pt idx="563">
                  <c:v>-5.95</c:v>
                </c:pt>
                <c:pt idx="564">
                  <c:v>-5.96</c:v>
                </c:pt>
                <c:pt idx="565">
                  <c:v>-6.17</c:v>
                </c:pt>
                <c:pt idx="566">
                  <c:v>-6.5</c:v>
                </c:pt>
                <c:pt idx="567">
                  <c:v>-6.69</c:v>
                </c:pt>
                <c:pt idx="568">
                  <c:v>-6.54</c:v>
                </c:pt>
                <c:pt idx="569">
                  <c:v>-6.16</c:v>
                </c:pt>
                <c:pt idx="570">
                  <c:v>-5.82</c:v>
                </c:pt>
                <c:pt idx="571">
                  <c:v>-5.57</c:v>
                </c:pt>
                <c:pt idx="572">
                  <c:v>-5.16</c:v>
                </c:pt>
                <c:pt idx="573">
                  <c:v>-4.43</c:v>
                </c:pt>
                <c:pt idx="574">
                  <c:v>-4.58</c:v>
                </c:pt>
                <c:pt idx="575">
                  <c:v>-5.54</c:v>
                </c:pt>
                <c:pt idx="576">
                  <c:v>-6.26</c:v>
                </c:pt>
                <c:pt idx="577">
                  <c:v>-6.13</c:v>
                </c:pt>
                <c:pt idx="578">
                  <c:v>-5.94</c:v>
                </c:pt>
                <c:pt idx="579">
                  <c:v>-6</c:v>
                </c:pt>
                <c:pt idx="580">
                  <c:v>-5.39</c:v>
                </c:pt>
                <c:pt idx="581">
                  <c:v>-4.5999999999999996</c:v>
                </c:pt>
                <c:pt idx="582">
                  <c:v>-4.07</c:v>
                </c:pt>
                <c:pt idx="583">
                  <c:v>-3.85</c:v>
                </c:pt>
                <c:pt idx="584">
                  <c:v>-3.6</c:v>
                </c:pt>
                <c:pt idx="585">
                  <c:v>-3.47</c:v>
                </c:pt>
                <c:pt idx="586">
                  <c:v>-3.92</c:v>
                </c:pt>
                <c:pt idx="587">
                  <c:v>-4.82</c:v>
                </c:pt>
                <c:pt idx="588">
                  <c:v>-5.1100000000000003</c:v>
                </c:pt>
                <c:pt idx="589">
                  <c:v>-4.22</c:v>
                </c:pt>
                <c:pt idx="590">
                  <c:v>-3.45</c:v>
                </c:pt>
                <c:pt idx="591">
                  <c:v>-3.18</c:v>
                </c:pt>
                <c:pt idx="592">
                  <c:v>-2.63</c:v>
                </c:pt>
                <c:pt idx="593">
                  <c:v>-2.15</c:v>
                </c:pt>
                <c:pt idx="594">
                  <c:v>-2.21</c:v>
                </c:pt>
                <c:pt idx="595">
                  <c:v>-3.07</c:v>
                </c:pt>
                <c:pt idx="596">
                  <c:v>-3.61</c:v>
                </c:pt>
                <c:pt idx="597">
                  <c:v>-3.22</c:v>
                </c:pt>
                <c:pt idx="598">
                  <c:v>-2.76</c:v>
                </c:pt>
                <c:pt idx="599">
                  <c:v>-2.5</c:v>
                </c:pt>
                <c:pt idx="600">
                  <c:v>-2.4500000000000002</c:v>
                </c:pt>
                <c:pt idx="601">
                  <c:v>-2.41</c:v>
                </c:pt>
                <c:pt idx="602">
                  <c:v>-2.27</c:v>
                </c:pt>
                <c:pt idx="603">
                  <c:v>-2.11</c:v>
                </c:pt>
                <c:pt idx="604">
                  <c:v>-1.95</c:v>
                </c:pt>
                <c:pt idx="605">
                  <c:v>-1.84</c:v>
                </c:pt>
                <c:pt idx="606">
                  <c:v>-1.86</c:v>
                </c:pt>
                <c:pt idx="607">
                  <c:v>-1.99</c:v>
                </c:pt>
                <c:pt idx="608">
                  <c:v>-2.21</c:v>
                </c:pt>
                <c:pt idx="609">
                  <c:v>-2.0099999999999998</c:v>
                </c:pt>
                <c:pt idx="610">
                  <c:v>-1.63</c:v>
                </c:pt>
                <c:pt idx="611">
                  <c:v>-1.22</c:v>
                </c:pt>
                <c:pt idx="612">
                  <c:v>-1.43</c:v>
                </c:pt>
                <c:pt idx="613">
                  <c:v>-1.48</c:v>
                </c:pt>
                <c:pt idx="614">
                  <c:v>-1.21</c:v>
                </c:pt>
                <c:pt idx="615">
                  <c:v>-1.54</c:v>
                </c:pt>
                <c:pt idx="616">
                  <c:v>-1.7</c:v>
                </c:pt>
                <c:pt idx="617">
                  <c:v>-1.69</c:v>
                </c:pt>
                <c:pt idx="618">
                  <c:v>-1.54</c:v>
                </c:pt>
                <c:pt idx="619">
                  <c:v>-1.46</c:v>
                </c:pt>
                <c:pt idx="620">
                  <c:v>-1.51</c:v>
                </c:pt>
                <c:pt idx="621">
                  <c:v>-1.74</c:v>
                </c:pt>
                <c:pt idx="622">
                  <c:v>-1.73</c:v>
                </c:pt>
                <c:pt idx="623">
                  <c:v>-1.53</c:v>
                </c:pt>
                <c:pt idx="624">
                  <c:v>-1.29</c:v>
                </c:pt>
                <c:pt idx="625">
                  <c:v>-1.32</c:v>
                </c:pt>
                <c:pt idx="626">
                  <c:v>-1.48</c:v>
                </c:pt>
                <c:pt idx="627">
                  <c:v>-1.43</c:v>
                </c:pt>
                <c:pt idx="628">
                  <c:v>-1.58</c:v>
                </c:pt>
                <c:pt idx="629">
                  <c:v>-1.72</c:v>
                </c:pt>
                <c:pt idx="630">
                  <c:v>-1.7</c:v>
                </c:pt>
                <c:pt idx="631">
                  <c:v>-1.48</c:v>
                </c:pt>
                <c:pt idx="632">
                  <c:v>-1.27</c:v>
                </c:pt>
                <c:pt idx="633">
                  <c:v>-1.38</c:v>
                </c:pt>
                <c:pt idx="634">
                  <c:v>-1.66</c:v>
                </c:pt>
                <c:pt idx="635">
                  <c:v>-1.81</c:v>
                </c:pt>
                <c:pt idx="636">
                  <c:v>-1.64</c:v>
                </c:pt>
                <c:pt idx="637">
                  <c:v>-1.51</c:v>
                </c:pt>
                <c:pt idx="638">
                  <c:v>-1.57</c:v>
                </c:pt>
                <c:pt idx="639">
                  <c:v>-1.64</c:v>
                </c:pt>
                <c:pt idx="640">
                  <c:v>-1.77</c:v>
                </c:pt>
                <c:pt idx="641">
                  <c:v>-1.84</c:v>
                </c:pt>
                <c:pt idx="642">
                  <c:v>-1.77</c:v>
                </c:pt>
                <c:pt idx="643">
                  <c:v>-1.64</c:v>
                </c:pt>
                <c:pt idx="644">
                  <c:v>-1.51</c:v>
                </c:pt>
                <c:pt idx="645">
                  <c:v>-1.35</c:v>
                </c:pt>
                <c:pt idx="646">
                  <c:v>-1.34</c:v>
                </c:pt>
                <c:pt idx="647">
                  <c:v>-1.49</c:v>
                </c:pt>
                <c:pt idx="648">
                  <c:v>-1.71</c:v>
                </c:pt>
                <c:pt idx="649">
                  <c:v>-1.84</c:v>
                </c:pt>
                <c:pt idx="650">
                  <c:v>-1.72</c:v>
                </c:pt>
                <c:pt idx="651">
                  <c:v>-1.41</c:v>
                </c:pt>
                <c:pt idx="652">
                  <c:v>-1.28</c:v>
                </c:pt>
                <c:pt idx="653">
                  <c:v>-1.39</c:v>
                </c:pt>
                <c:pt idx="654">
                  <c:v>-1.48</c:v>
                </c:pt>
                <c:pt idx="655">
                  <c:v>-1.59</c:v>
                </c:pt>
                <c:pt idx="656">
                  <c:v>-1.75</c:v>
                </c:pt>
                <c:pt idx="657">
                  <c:v>-1.74</c:v>
                </c:pt>
                <c:pt idx="658">
                  <c:v>-1.5</c:v>
                </c:pt>
                <c:pt idx="659">
                  <c:v>-1.19</c:v>
                </c:pt>
                <c:pt idx="660">
                  <c:v>-1.24</c:v>
                </c:pt>
                <c:pt idx="661">
                  <c:v>-1.52</c:v>
                </c:pt>
                <c:pt idx="662">
                  <c:v>-1.56</c:v>
                </c:pt>
                <c:pt idx="663">
                  <c:v>-1.53</c:v>
                </c:pt>
                <c:pt idx="664">
                  <c:v>-1.43</c:v>
                </c:pt>
                <c:pt idx="665">
                  <c:v>-1.3</c:v>
                </c:pt>
                <c:pt idx="666">
                  <c:v>-1.26</c:v>
                </c:pt>
                <c:pt idx="667">
                  <c:v>-1.33</c:v>
                </c:pt>
                <c:pt idx="668">
                  <c:v>-1.34</c:v>
                </c:pt>
                <c:pt idx="669">
                  <c:v>-1.28</c:v>
                </c:pt>
                <c:pt idx="670">
                  <c:v>-1.23</c:v>
                </c:pt>
                <c:pt idx="671">
                  <c:v>-1.24</c:v>
                </c:pt>
                <c:pt idx="672">
                  <c:v>-1.3</c:v>
                </c:pt>
                <c:pt idx="673">
                  <c:v>-1.28</c:v>
                </c:pt>
                <c:pt idx="674">
                  <c:v>-1.22</c:v>
                </c:pt>
                <c:pt idx="675">
                  <c:v>-1.0900000000000001</c:v>
                </c:pt>
                <c:pt idx="676">
                  <c:v>-1.02</c:v>
                </c:pt>
                <c:pt idx="677">
                  <c:v>-0.98</c:v>
                </c:pt>
                <c:pt idx="678">
                  <c:v>-0.9</c:v>
                </c:pt>
                <c:pt idx="679">
                  <c:v>-0.94</c:v>
                </c:pt>
                <c:pt idx="680">
                  <c:v>-1.05</c:v>
                </c:pt>
                <c:pt idx="681">
                  <c:v>-1.1000000000000001</c:v>
                </c:pt>
                <c:pt idx="682">
                  <c:v>-1.04</c:v>
                </c:pt>
                <c:pt idx="683">
                  <c:v>-0.98</c:v>
                </c:pt>
                <c:pt idx="684">
                  <c:v>-0.93</c:v>
                </c:pt>
                <c:pt idx="685">
                  <c:v>-0.89</c:v>
                </c:pt>
                <c:pt idx="686">
                  <c:v>-0.86</c:v>
                </c:pt>
                <c:pt idx="687">
                  <c:v>-0.82</c:v>
                </c:pt>
                <c:pt idx="688">
                  <c:v>-0.79</c:v>
                </c:pt>
                <c:pt idx="689">
                  <c:v>-0.78</c:v>
                </c:pt>
                <c:pt idx="690">
                  <c:v>-0.76</c:v>
                </c:pt>
                <c:pt idx="691">
                  <c:v>-0.71</c:v>
                </c:pt>
                <c:pt idx="692">
                  <c:v>-0.68</c:v>
                </c:pt>
                <c:pt idx="693">
                  <c:v>-0.68</c:v>
                </c:pt>
                <c:pt idx="694">
                  <c:v>-0.68</c:v>
                </c:pt>
                <c:pt idx="695">
                  <c:v>-0.59</c:v>
                </c:pt>
                <c:pt idx="696">
                  <c:v>-0.53</c:v>
                </c:pt>
                <c:pt idx="697">
                  <c:v>-0.55000000000000004</c:v>
                </c:pt>
                <c:pt idx="698">
                  <c:v>-0.55000000000000004</c:v>
                </c:pt>
                <c:pt idx="699">
                  <c:v>-0.53</c:v>
                </c:pt>
                <c:pt idx="700">
                  <c:v>-0.51</c:v>
                </c:pt>
                <c:pt idx="701">
                  <c:v>-0.49</c:v>
                </c:pt>
                <c:pt idx="702">
                  <c:v>-0.46</c:v>
                </c:pt>
                <c:pt idx="703">
                  <c:v>-0.42</c:v>
                </c:pt>
                <c:pt idx="704">
                  <c:v>-0.39</c:v>
                </c:pt>
                <c:pt idx="705">
                  <c:v>-0.36</c:v>
                </c:pt>
                <c:pt idx="706">
                  <c:v>-0.33</c:v>
                </c:pt>
                <c:pt idx="707">
                  <c:v>-0.31</c:v>
                </c:pt>
                <c:pt idx="708">
                  <c:v>-0.28000000000000003</c:v>
                </c:pt>
                <c:pt idx="709">
                  <c:v>-0.25</c:v>
                </c:pt>
                <c:pt idx="710">
                  <c:v>-0.23</c:v>
                </c:pt>
                <c:pt idx="711">
                  <c:v>-0.2</c:v>
                </c:pt>
                <c:pt idx="712">
                  <c:v>-0.17</c:v>
                </c:pt>
                <c:pt idx="713">
                  <c:v>-0.16</c:v>
                </c:pt>
                <c:pt idx="714">
                  <c:v>-0.26</c:v>
                </c:pt>
                <c:pt idx="715">
                  <c:v>-0.73</c:v>
                </c:pt>
                <c:pt idx="716">
                  <c:v>-0.08</c:v>
                </c:pt>
                <c:pt idx="717">
                  <c:v>-0.06</c:v>
                </c:pt>
                <c:pt idx="718">
                  <c:v>-0.03</c:v>
                </c:pt>
                <c:pt idx="719">
                  <c:v>0</c:v>
                </c:pt>
              </c:numCache>
            </c:numRef>
          </c:yVal>
          <c:smooth val="1"/>
          <c:extLst>
            <c:ext xmlns:c16="http://schemas.microsoft.com/office/drawing/2014/chart" uri="{C3380CC4-5D6E-409C-BE32-E72D297353CC}">
              <c16:uniqueId val="{00000003-63FE-4078-AA7F-52312056F80D}"/>
            </c:ext>
          </c:extLst>
        </c:ser>
        <c:ser>
          <c:idx val="4"/>
          <c:order val="4"/>
          <c:tx>
            <c:strRef>
              <c:f>Sheet2!$F$4</c:f>
              <c:strCache>
                <c:ptCount val="1"/>
                <c:pt idx="0">
                  <c:v>D60T40</c:v>
                </c:pt>
              </c:strCache>
            </c:strRef>
          </c:tx>
          <c:spPr>
            <a:ln w="19050" cap="rnd">
              <a:solidFill>
                <a:schemeClr val="accent5"/>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Sheet2!$F$5:$F$725</c:f>
              <c:numCache>
                <c:formatCode>General</c:formatCode>
                <c:ptCount val="721"/>
                <c:pt idx="0">
                  <c:v>-0.01</c:v>
                </c:pt>
                <c:pt idx="1">
                  <c:v>0.01</c:v>
                </c:pt>
                <c:pt idx="2">
                  <c:v>0.03</c:v>
                </c:pt>
                <c:pt idx="3">
                  <c:v>0.05</c:v>
                </c:pt>
                <c:pt idx="4">
                  <c:v>7.0000000000000007E-2</c:v>
                </c:pt>
                <c:pt idx="5">
                  <c:v>0.09</c:v>
                </c:pt>
                <c:pt idx="6">
                  <c:v>0.11</c:v>
                </c:pt>
                <c:pt idx="7">
                  <c:v>0.13</c:v>
                </c:pt>
                <c:pt idx="8">
                  <c:v>0.15</c:v>
                </c:pt>
                <c:pt idx="9">
                  <c:v>0.17</c:v>
                </c:pt>
                <c:pt idx="10">
                  <c:v>0.17</c:v>
                </c:pt>
                <c:pt idx="11">
                  <c:v>0.18</c:v>
                </c:pt>
                <c:pt idx="12">
                  <c:v>0.23</c:v>
                </c:pt>
                <c:pt idx="13">
                  <c:v>0.28999999999999998</c:v>
                </c:pt>
                <c:pt idx="14">
                  <c:v>0.3</c:v>
                </c:pt>
                <c:pt idx="15">
                  <c:v>0.24</c:v>
                </c:pt>
                <c:pt idx="16">
                  <c:v>0.24</c:v>
                </c:pt>
                <c:pt idx="17">
                  <c:v>0.28000000000000003</c:v>
                </c:pt>
                <c:pt idx="18">
                  <c:v>0.28999999999999998</c:v>
                </c:pt>
                <c:pt idx="19">
                  <c:v>0.32</c:v>
                </c:pt>
                <c:pt idx="20">
                  <c:v>0.34</c:v>
                </c:pt>
                <c:pt idx="21">
                  <c:v>0.36</c:v>
                </c:pt>
                <c:pt idx="22">
                  <c:v>0.38</c:v>
                </c:pt>
                <c:pt idx="23">
                  <c:v>0.43</c:v>
                </c:pt>
                <c:pt idx="24">
                  <c:v>0.46</c:v>
                </c:pt>
                <c:pt idx="25">
                  <c:v>0.45</c:v>
                </c:pt>
                <c:pt idx="26">
                  <c:v>0.45</c:v>
                </c:pt>
                <c:pt idx="27">
                  <c:v>0.46</c:v>
                </c:pt>
                <c:pt idx="28">
                  <c:v>0.46</c:v>
                </c:pt>
                <c:pt idx="29">
                  <c:v>0.46</c:v>
                </c:pt>
                <c:pt idx="30">
                  <c:v>0.47</c:v>
                </c:pt>
                <c:pt idx="31">
                  <c:v>0.48</c:v>
                </c:pt>
                <c:pt idx="32">
                  <c:v>0.5</c:v>
                </c:pt>
                <c:pt idx="33">
                  <c:v>0.52</c:v>
                </c:pt>
                <c:pt idx="34">
                  <c:v>0.54</c:v>
                </c:pt>
                <c:pt idx="35">
                  <c:v>0.56999999999999995</c:v>
                </c:pt>
                <c:pt idx="36">
                  <c:v>0.59</c:v>
                </c:pt>
                <c:pt idx="37">
                  <c:v>0.55000000000000004</c:v>
                </c:pt>
                <c:pt idx="38">
                  <c:v>0.53</c:v>
                </c:pt>
                <c:pt idx="39">
                  <c:v>0.62</c:v>
                </c:pt>
                <c:pt idx="40">
                  <c:v>0.68</c:v>
                </c:pt>
                <c:pt idx="41">
                  <c:v>0.66</c:v>
                </c:pt>
                <c:pt idx="42">
                  <c:v>0.6</c:v>
                </c:pt>
                <c:pt idx="43">
                  <c:v>0.56999999999999995</c:v>
                </c:pt>
                <c:pt idx="44">
                  <c:v>0.59</c:v>
                </c:pt>
                <c:pt idx="45">
                  <c:v>0.61</c:v>
                </c:pt>
                <c:pt idx="46">
                  <c:v>0.65</c:v>
                </c:pt>
                <c:pt idx="47">
                  <c:v>0.68</c:v>
                </c:pt>
                <c:pt idx="48">
                  <c:v>0.68</c:v>
                </c:pt>
                <c:pt idx="49">
                  <c:v>0.66</c:v>
                </c:pt>
                <c:pt idx="50">
                  <c:v>0.68</c:v>
                </c:pt>
                <c:pt idx="51">
                  <c:v>0.71</c:v>
                </c:pt>
                <c:pt idx="52">
                  <c:v>0.65</c:v>
                </c:pt>
                <c:pt idx="53">
                  <c:v>0.62</c:v>
                </c:pt>
                <c:pt idx="54">
                  <c:v>0.68</c:v>
                </c:pt>
                <c:pt idx="55">
                  <c:v>0.76</c:v>
                </c:pt>
                <c:pt idx="56">
                  <c:v>0.81</c:v>
                </c:pt>
                <c:pt idx="57">
                  <c:v>0.82</c:v>
                </c:pt>
                <c:pt idx="58">
                  <c:v>0.79</c:v>
                </c:pt>
                <c:pt idx="59">
                  <c:v>0.7</c:v>
                </c:pt>
                <c:pt idx="60">
                  <c:v>0.48</c:v>
                </c:pt>
                <c:pt idx="61">
                  <c:v>0.35</c:v>
                </c:pt>
                <c:pt idx="62">
                  <c:v>0.33</c:v>
                </c:pt>
                <c:pt idx="63">
                  <c:v>0.4</c:v>
                </c:pt>
                <c:pt idx="64">
                  <c:v>0.68</c:v>
                </c:pt>
                <c:pt idx="65">
                  <c:v>0.89</c:v>
                </c:pt>
                <c:pt idx="66">
                  <c:v>1.02</c:v>
                </c:pt>
                <c:pt idx="67">
                  <c:v>0.88</c:v>
                </c:pt>
                <c:pt idx="68">
                  <c:v>0.71</c:v>
                </c:pt>
                <c:pt idx="69">
                  <c:v>0.89</c:v>
                </c:pt>
                <c:pt idx="70">
                  <c:v>0.97</c:v>
                </c:pt>
                <c:pt idx="71">
                  <c:v>0.88</c:v>
                </c:pt>
                <c:pt idx="72">
                  <c:v>0.8</c:v>
                </c:pt>
                <c:pt idx="73">
                  <c:v>0.73</c:v>
                </c:pt>
                <c:pt idx="74">
                  <c:v>0.71</c:v>
                </c:pt>
                <c:pt idx="75">
                  <c:v>0.68</c:v>
                </c:pt>
                <c:pt idx="76">
                  <c:v>0.63</c:v>
                </c:pt>
                <c:pt idx="77">
                  <c:v>0.57999999999999996</c:v>
                </c:pt>
                <c:pt idx="78">
                  <c:v>0.62</c:v>
                </c:pt>
                <c:pt idx="79">
                  <c:v>0.82</c:v>
                </c:pt>
                <c:pt idx="80">
                  <c:v>1.17</c:v>
                </c:pt>
                <c:pt idx="81">
                  <c:v>1.34</c:v>
                </c:pt>
                <c:pt idx="82">
                  <c:v>1.19</c:v>
                </c:pt>
                <c:pt idx="83">
                  <c:v>0.73</c:v>
                </c:pt>
                <c:pt idx="84">
                  <c:v>0.54</c:v>
                </c:pt>
                <c:pt idx="85">
                  <c:v>0.45</c:v>
                </c:pt>
                <c:pt idx="86">
                  <c:v>0.28999999999999998</c:v>
                </c:pt>
                <c:pt idx="87">
                  <c:v>0.47</c:v>
                </c:pt>
                <c:pt idx="88">
                  <c:v>0.85</c:v>
                </c:pt>
                <c:pt idx="89">
                  <c:v>0.91</c:v>
                </c:pt>
                <c:pt idx="90">
                  <c:v>0.84</c:v>
                </c:pt>
                <c:pt idx="91">
                  <c:v>0.99</c:v>
                </c:pt>
                <c:pt idx="92">
                  <c:v>0.95</c:v>
                </c:pt>
                <c:pt idx="93">
                  <c:v>0.91</c:v>
                </c:pt>
                <c:pt idx="94">
                  <c:v>0.85</c:v>
                </c:pt>
                <c:pt idx="95">
                  <c:v>0.83</c:v>
                </c:pt>
                <c:pt idx="96">
                  <c:v>0.91</c:v>
                </c:pt>
                <c:pt idx="97">
                  <c:v>0.9</c:v>
                </c:pt>
                <c:pt idx="98">
                  <c:v>0.77</c:v>
                </c:pt>
                <c:pt idx="99">
                  <c:v>0.79</c:v>
                </c:pt>
                <c:pt idx="100">
                  <c:v>0.75</c:v>
                </c:pt>
                <c:pt idx="101">
                  <c:v>0.68</c:v>
                </c:pt>
                <c:pt idx="102">
                  <c:v>0.65</c:v>
                </c:pt>
                <c:pt idx="103">
                  <c:v>0.64</c:v>
                </c:pt>
                <c:pt idx="104">
                  <c:v>0.66</c:v>
                </c:pt>
                <c:pt idx="105">
                  <c:v>0.7</c:v>
                </c:pt>
                <c:pt idx="106">
                  <c:v>0.81</c:v>
                </c:pt>
                <c:pt idx="107">
                  <c:v>1.03</c:v>
                </c:pt>
                <c:pt idx="108">
                  <c:v>1.29</c:v>
                </c:pt>
                <c:pt idx="109">
                  <c:v>1.39</c:v>
                </c:pt>
                <c:pt idx="110">
                  <c:v>1.26</c:v>
                </c:pt>
                <c:pt idx="111">
                  <c:v>1</c:v>
                </c:pt>
                <c:pt idx="112">
                  <c:v>0.81</c:v>
                </c:pt>
                <c:pt idx="113">
                  <c:v>0.84</c:v>
                </c:pt>
                <c:pt idx="114">
                  <c:v>1.1100000000000001</c:v>
                </c:pt>
                <c:pt idx="115">
                  <c:v>1.28</c:v>
                </c:pt>
                <c:pt idx="116">
                  <c:v>1.07</c:v>
                </c:pt>
                <c:pt idx="117">
                  <c:v>0.82</c:v>
                </c:pt>
                <c:pt idx="118">
                  <c:v>0.77</c:v>
                </c:pt>
                <c:pt idx="119">
                  <c:v>0.73</c:v>
                </c:pt>
                <c:pt idx="120">
                  <c:v>0.66</c:v>
                </c:pt>
                <c:pt idx="121">
                  <c:v>0.65</c:v>
                </c:pt>
                <c:pt idx="122">
                  <c:v>0.73</c:v>
                </c:pt>
                <c:pt idx="123">
                  <c:v>0.87</c:v>
                </c:pt>
                <c:pt idx="124">
                  <c:v>1.05</c:v>
                </c:pt>
                <c:pt idx="125">
                  <c:v>1.18</c:v>
                </c:pt>
                <c:pt idx="126">
                  <c:v>1.22</c:v>
                </c:pt>
                <c:pt idx="127">
                  <c:v>1.1200000000000001</c:v>
                </c:pt>
                <c:pt idx="128">
                  <c:v>0.97</c:v>
                </c:pt>
                <c:pt idx="129">
                  <c:v>0.87</c:v>
                </c:pt>
                <c:pt idx="130">
                  <c:v>0.95</c:v>
                </c:pt>
                <c:pt idx="131">
                  <c:v>1.07</c:v>
                </c:pt>
                <c:pt idx="132">
                  <c:v>1.18</c:v>
                </c:pt>
                <c:pt idx="133">
                  <c:v>1.03</c:v>
                </c:pt>
                <c:pt idx="134">
                  <c:v>0.67</c:v>
                </c:pt>
                <c:pt idx="135">
                  <c:v>0.7</c:v>
                </c:pt>
                <c:pt idx="136">
                  <c:v>0.87</c:v>
                </c:pt>
                <c:pt idx="137">
                  <c:v>1.25</c:v>
                </c:pt>
                <c:pt idx="138">
                  <c:v>1.21</c:v>
                </c:pt>
                <c:pt idx="139">
                  <c:v>0.87</c:v>
                </c:pt>
                <c:pt idx="140">
                  <c:v>0.92</c:v>
                </c:pt>
                <c:pt idx="141">
                  <c:v>0.91</c:v>
                </c:pt>
                <c:pt idx="142">
                  <c:v>0.86</c:v>
                </c:pt>
                <c:pt idx="143">
                  <c:v>0.8</c:v>
                </c:pt>
                <c:pt idx="144">
                  <c:v>0.86</c:v>
                </c:pt>
                <c:pt idx="145">
                  <c:v>1.04</c:v>
                </c:pt>
                <c:pt idx="146">
                  <c:v>1.1399999999999999</c:v>
                </c:pt>
                <c:pt idx="147">
                  <c:v>1.08</c:v>
                </c:pt>
                <c:pt idx="148">
                  <c:v>0.97</c:v>
                </c:pt>
                <c:pt idx="149">
                  <c:v>1.02</c:v>
                </c:pt>
                <c:pt idx="150">
                  <c:v>1.03</c:v>
                </c:pt>
                <c:pt idx="151">
                  <c:v>0.82</c:v>
                </c:pt>
                <c:pt idx="152">
                  <c:v>0.7</c:v>
                </c:pt>
                <c:pt idx="153">
                  <c:v>0.71</c:v>
                </c:pt>
                <c:pt idx="154">
                  <c:v>0.78</c:v>
                </c:pt>
                <c:pt idx="155">
                  <c:v>0.26</c:v>
                </c:pt>
                <c:pt idx="156">
                  <c:v>0.05</c:v>
                </c:pt>
                <c:pt idx="157">
                  <c:v>0.42</c:v>
                </c:pt>
                <c:pt idx="158">
                  <c:v>1.1299999999999999</c:v>
                </c:pt>
                <c:pt idx="159">
                  <c:v>1.33</c:v>
                </c:pt>
                <c:pt idx="160">
                  <c:v>0.64</c:v>
                </c:pt>
                <c:pt idx="161">
                  <c:v>0.34</c:v>
                </c:pt>
                <c:pt idx="162">
                  <c:v>0.46</c:v>
                </c:pt>
                <c:pt idx="163">
                  <c:v>0.65</c:v>
                </c:pt>
                <c:pt idx="164">
                  <c:v>0.76</c:v>
                </c:pt>
                <c:pt idx="165">
                  <c:v>0.38</c:v>
                </c:pt>
                <c:pt idx="166">
                  <c:v>0.37</c:v>
                </c:pt>
                <c:pt idx="167">
                  <c:v>1.06</c:v>
                </c:pt>
                <c:pt idx="168">
                  <c:v>1.5</c:v>
                </c:pt>
                <c:pt idx="169">
                  <c:v>1.25</c:v>
                </c:pt>
                <c:pt idx="170">
                  <c:v>0.37</c:v>
                </c:pt>
                <c:pt idx="171">
                  <c:v>0.08</c:v>
                </c:pt>
                <c:pt idx="172">
                  <c:v>0.41</c:v>
                </c:pt>
                <c:pt idx="173">
                  <c:v>0.87</c:v>
                </c:pt>
                <c:pt idx="174">
                  <c:v>1.25</c:v>
                </c:pt>
                <c:pt idx="175">
                  <c:v>1.53</c:v>
                </c:pt>
                <c:pt idx="176">
                  <c:v>1.75</c:v>
                </c:pt>
                <c:pt idx="177">
                  <c:v>1.57</c:v>
                </c:pt>
                <c:pt idx="178">
                  <c:v>0.74</c:v>
                </c:pt>
                <c:pt idx="179">
                  <c:v>-0.25</c:v>
                </c:pt>
                <c:pt idx="180">
                  <c:v>-0.36</c:v>
                </c:pt>
                <c:pt idx="181">
                  <c:v>0.7</c:v>
                </c:pt>
                <c:pt idx="182">
                  <c:v>1.27</c:v>
                </c:pt>
                <c:pt idx="183">
                  <c:v>1.07</c:v>
                </c:pt>
                <c:pt idx="184">
                  <c:v>0.66</c:v>
                </c:pt>
                <c:pt idx="185">
                  <c:v>0.16</c:v>
                </c:pt>
                <c:pt idx="186">
                  <c:v>-0.01</c:v>
                </c:pt>
                <c:pt idx="187">
                  <c:v>0.14000000000000001</c:v>
                </c:pt>
                <c:pt idx="188">
                  <c:v>0.38</c:v>
                </c:pt>
                <c:pt idx="189">
                  <c:v>0.53</c:v>
                </c:pt>
                <c:pt idx="190">
                  <c:v>0.28999999999999998</c:v>
                </c:pt>
                <c:pt idx="191">
                  <c:v>0.03</c:v>
                </c:pt>
                <c:pt idx="192">
                  <c:v>-0.11</c:v>
                </c:pt>
                <c:pt idx="193">
                  <c:v>-0.03</c:v>
                </c:pt>
                <c:pt idx="194">
                  <c:v>0.16</c:v>
                </c:pt>
                <c:pt idx="195">
                  <c:v>0.08</c:v>
                </c:pt>
                <c:pt idx="196">
                  <c:v>0.02</c:v>
                </c:pt>
                <c:pt idx="197">
                  <c:v>-0.06</c:v>
                </c:pt>
                <c:pt idx="198">
                  <c:v>-0.1</c:v>
                </c:pt>
                <c:pt idx="199">
                  <c:v>-0.09</c:v>
                </c:pt>
                <c:pt idx="200">
                  <c:v>-0.05</c:v>
                </c:pt>
                <c:pt idx="201">
                  <c:v>-0.03</c:v>
                </c:pt>
                <c:pt idx="202">
                  <c:v>-0.04</c:v>
                </c:pt>
                <c:pt idx="203">
                  <c:v>-0.08</c:v>
                </c:pt>
                <c:pt idx="204">
                  <c:v>-0.11</c:v>
                </c:pt>
                <c:pt idx="205">
                  <c:v>-0.12</c:v>
                </c:pt>
                <c:pt idx="206">
                  <c:v>-0.12</c:v>
                </c:pt>
                <c:pt idx="207">
                  <c:v>-0.12</c:v>
                </c:pt>
                <c:pt idx="208">
                  <c:v>-0.09</c:v>
                </c:pt>
                <c:pt idx="209">
                  <c:v>-0.17</c:v>
                </c:pt>
                <c:pt idx="210">
                  <c:v>-0.33</c:v>
                </c:pt>
                <c:pt idx="211">
                  <c:v>-0.46</c:v>
                </c:pt>
                <c:pt idx="212">
                  <c:v>-0.28999999999999998</c:v>
                </c:pt>
                <c:pt idx="213">
                  <c:v>0</c:v>
                </c:pt>
                <c:pt idx="214">
                  <c:v>0.17</c:v>
                </c:pt>
                <c:pt idx="215">
                  <c:v>0.25</c:v>
                </c:pt>
                <c:pt idx="216">
                  <c:v>0.24</c:v>
                </c:pt>
                <c:pt idx="217">
                  <c:v>0.09</c:v>
                </c:pt>
                <c:pt idx="218">
                  <c:v>0</c:v>
                </c:pt>
                <c:pt idx="219">
                  <c:v>-0.01</c:v>
                </c:pt>
                <c:pt idx="220">
                  <c:v>0.09</c:v>
                </c:pt>
                <c:pt idx="221">
                  <c:v>0.17</c:v>
                </c:pt>
                <c:pt idx="222">
                  <c:v>0.16</c:v>
                </c:pt>
                <c:pt idx="223">
                  <c:v>0.21</c:v>
                </c:pt>
                <c:pt idx="224">
                  <c:v>0.3</c:v>
                </c:pt>
                <c:pt idx="225">
                  <c:v>0.25</c:v>
                </c:pt>
                <c:pt idx="226">
                  <c:v>0.17</c:v>
                </c:pt>
                <c:pt idx="227">
                  <c:v>0.16</c:v>
                </c:pt>
                <c:pt idx="228">
                  <c:v>0.08</c:v>
                </c:pt>
                <c:pt idx="229">
                  <c:v>0.08</c:v>
                </c:pt>
                <c:pt idx="230">
                  <c:v>0.16</c:v>
                </c:pt>
                <c:pt idx="231">
                  <c:v>0.25</c:v>
                </c:pt>
                <c:pt idx="232">
                  <c:v>0.31</c:v>
                </c:pt>
                <c:pt idx="233">
                  <c:v>0.39</c:v>
                </c:pt>
                <c:pt idx="234">
                  <c:v>0.44</c:v>
                </c:pt>
                <c:pt idx="235">
                  <c:v>0.44</c:v>
                </c:pt>
                <c:pt idx="236">
                  <c:v>0.45</c:v>
                </c:pt>
                <c:pt idx="237">
                  <c:v>0.63</c:v>
                </c:pt>
                <c:pt idx="238">
                  <c:v>0.88</c:v>
                </c:pt>
                <c:pt idx="239">
                  <c:v>0.91</c:v>
                </c:pt>
                <c:pt idx="240">
                  <c:v>0.68</c:v>
                </c:pt>
                <c:pt idx="241">
                  <c:v>0.5</c:v>
                </c:pt>
                <c:pt idx="242">
                  <c:v>0.54</c:v>
                </c:pt>
                <c:pt idx="243">
                  <c:v>0.72</c:v>
                </c:pt>
                <c:pt idx="244">
                  <c:v>0.96</c:v>
                </c:pt>
                <c:pt idx="245">
                  <c:v>1.1399999999999999</c:v>
                </c:pt>
                <c:pt idx="246">
                  <c:v>1.17</c:v>
                </c:pt>
                <c:pt idx="247">
                  <c:v>1.08</c:v>
                </c:pt>
                <c:pt idx="248">
                  <c:v>0.93</c:v>
                </c:pt>
                <c:pt idx="249">
                  <c:v>0.83</c:v>
                </c:pt>
                <c:pt idx="250">
                  <c:v>0.8</c:v>
                </c:pt>
                <c:pt idx="251">
                  <c:v>0.79</c:v>
                </c:pt>
                <c:pt idx="252">
                  <c:v>0.8</c:v>
                </c:pt>
                <c:pt idx="253">
                  <c:v>0.82</c:v>
                </c:pt>
                <c:pt idx="254">
                  <c:v>0.8</c:v>
                </c:pt>
                <c:pt idx="255">
                  <c:v>0.79</c:v>
                </c:pt>
                <c:pt idx="256">
                  <c:v>0.9</c:v>
                </c:pt>
                <c:pt idx="257">
                  <c:v>1.05</c:v>
                </c:pt>
                <c:pt idx="258">
                  <c:v>1.07</c:v>
                </c:pt>
                <c:pt idx="259">
                  <c:v>0.89</c:v>
                </c:pt>
                <c:pt idx="260">
                  <c:v>0.83</c:v>
                </c:pt>
                <c:pt idx="261">
                  <c:v>0.93</c:v>
                </c:pt>
                <c:pt idx="262">
                  <c:v>1.06</c:v>
                </c:pt>
                <c:pt idx="263">
                  <c:v>1.1599999999999999</c:v>
                </c:pt>
                <c:pt idx="264">
                  <c:v>1</c:v>
                </c:pt>
                <c:pt idx="265">
                  <c:v>0.47</c:v>
                </c:pt>
                <c:pt idx="266">
                  <c:v>0.17</c:v>
                </c:pt>
                <c:pt idx="267">
                  <c:v>0.53</c:v>
                </c:pt>
                <c:pt idx="268">
                  <c:v>1.33</c:v>
                </c:pt>
                <c:pt idx="269">
                  <c:v>1.6</c:v>
                </c:pt>
                <c:pt idx="270">
                  <c:v>1.25</c:v>
                </c:pt>
                <c:pt idx="271">
                  <c:v>1.1599999999999999</c:v>
                </c:pt>
                <c:pt idx="272">
                  <c:v>1.21</c:v>
                </c:pt>
                <c:pt idx="273">
                  <c:v>1.1599999999999999</c:v>
                </c:pt>
                <c:pt idx="274">
                  <c:v>1.07</c:v>
                </c:pt>
                <c:pt idx="275">
                  <c:v>1.1599999999999999</c:v>
                </c:pt>
                <c:pt idx="276">
                  <c:v>1.43</c:v>
                </c:pt>
                <c:pt idx="277">
                  <c:v>1.47</c:v>
                </c:pt>
                <c:pt idx="278">
                  <c:v>1.25</c:v>
                </c:pt>
                <c:pt idx="279">
                  <c:v>1.1200000000000001</c:v>
                </c:pt>
                <c:pt idx="280">
                  <c:v>1.1200000000000001</c:v>
                </c:pt>
                <c:pt idx="281">
                  <c:v>1.17</c:v>
                </c:pt>
                <c:pt idx="282">
                  <c:v>1.21</c:v>
                </c:pt>
                <c:pt idx="283">
                  <c:v>1.23</c:v>
                </c:pt>
                <c:pt idx="284">
                  <c:v>1.24</c:v>
                </c:pt>
                <c:pt idx="285">
                  <c:v>1.26</c:v>
                </c:pt>
                <c:pt idx="286">
                  <c:v>1.28</c:v>
                </c:pt>
                <c:pt idx="287">
                  <c:v>1.27</c:v>
                </c:pt>
                <c:pt idx="288">
                  <c:v>1.24</c:v>
                </c:pt>
                <c:pt idx="289">
                  <c:v>1.2</c:v>
                </c:pt>
                <c:pt idx="290">
                  <c:v>1.1599999999999999</c:v>
                </c:pt>
                <c:pt idx="291">
                  <c:v>1.1000000000000001</c:v>
                </c:pt>
                <c:pt idx="292">
                  <c:v>1</c:v>
                </c:pt>
                <c:pt idx="293">
                  <c:v>0.87</c:v>
                </c:pt>
                <c:pt idx="294">
                  <c:v>0.76</c:v>
                </c:pt>
                <c:pt idx="295">
                  <c:v>0.8</c:v>
                </c:pt>
                <c:pt idx="296">
                  <c:v>0.9</c:v>
                </c:pt>
                <c:pt idx="297">
                  <c:v>0.9</c:v>
                </c:pt>
                <c:pt idx="298">
                  <c:v>0.8</c:v>
                </c:pt>
                <c:pt idx="299">
                  <c:v>0.92</c:v>
                </c:pt>
                <c:pt idx="300">
                  <c:v>1.22</c:v>
                </c:pt>
                <c:pt idx="301">
                  <c:v>1.34</c:v>
                </c:pt>
                <c:pt idx="302">
                  <c:v>1.32</c:v>
                </c:pt>
                <c:pt idx="303">
                  <c:v>1.39</c:v>
                </c:pt>
                <c:pt idx="304">
                  <c:v>1.61</c:v>
                </c:pt>
                <c:pt idx="305">
                  <c:v>1.62</c:v>
                </c:pt>
                <c:pt idx="306">
                  <c:v>1.46</c:v>
                </c:pt>
                <c:pt idx="307">
                  <c:v>1.28</c:v>
                </c:pt>
                <c:pt idx="308">
                  <c:v>1.1100000000000001</c:v>
                </c:pt>
                <c:pt idx="309">
                  <c:v>0.98</c:v>
                </c:pt>
                <c:pt idx="310">
                  <c:v>0.88</c:v>
                </c:pt>
                <c:pt idx="311">
                  <c:v>0.81</c:v>
                </c:pt>
                <c:pt idx="312">
                  <c:v>0.72</c:v>
                </c:pt>
                <c:pt idx="313">
                  <c:v>0.57999999999999996</c:v>
                </c:pt>
                <c:pt idx="314">
                  <c:v>0.4</c:v>
                </c:pt>
                <c:pt idx="315">
                  <c:v>0.27</c:v>
                </c:pt>
                <c:pt idx="316">
                  <c:v>0.24</c:v>
                </c:pt>
                <c:pt idx="317">
                  <c:v>0.22</c:v>
                </c:pt>
                <c:pt idx="318">
                  <c:v>0.16</c:v>
                </c:pt>
                <c:pt idx="319">
                  <c:v>7.0000000000000007E-2</c:v>
                </c:pt>
                <c:pt idx="320">
                  <c:v>-0.02</c:v>
                </c:pt>
                <c:pt idx="321">
                  <c:v>-7.0000000000000007E-2</c:v>
                </c:pt>
                <c:pt idx="322">
                  <c:v>-0.16</c:v>
                </c:pt>
                <c:pt idx="323">
                  <c:v>-0.28999999999999998</c:v>
                </c:pt>
                <c:pt idx="324">
                  <c:v>-0.41</c:v>
                </c:pt>
                <c:pt idx="325">
                  <c:v>-0.47</c:v>
                </c:pt>
                <c:pt idx="326">
                  <c:v>-0.54</c:v>
                </c:pt>
                <c:pt idx="327">
                  <c:v>-0.68</c:v>
                </c:pt>
                <c:pt idx="328">
                  <c:v>-0.87</c:v>
                </c:pt>
                <c:pt idx="329">
                  <c:v>-1.02</c:v>
                </c:pt>
                <c:pt idx="330">
                  <c:v>-1.1100000000000001</c:v>
                </c:pt>
                <c:pt idx="331">
                  <c:v>-1.1399999999999999</c:v>
                </c:pt>
                <c:pt idx="332">
                  <c:v>-1.1000000000000001</c:v>
                </c:pt>
                <c:pt idx="333">
                  <c:v>-1.02</c:v>
                </c:pt>
                <c:pt idx="334">
                  <c:v>-0.99</c:v>
                </c:pt>
                <c:pt idx="335">
                  <c:v>-1.04</c:v>
                </c:pt>
                <c:pt idx="336">
                  <c:v>-1.1599999999999999</c:v>
                </c:pt>
                <c:pt idx="337">
                  <c:v>-1.32</c:v>
                </c:pt>
                <c:pt idx="338">
                  <c:v>-1.46</c:v>
                </c:pt>
                <c:pt idx="339">
                  <c:v>-1.63</c:v>
                </c:pt>
                <c:pt idx="340">
                  <c:v>-1.87</c:v>
                </c:pt>
                <c:pt idx="341">
                  <c:v>-2.15</c:v>
                </c:pt>
                <c:pt idx="342">
                  <c:v>-2.4300000000000002</c:v>
                </c:pt>
                <c:pt idx="343">
                  <c:v>-2.64</c:v>
                </c:pt>
                <c:pt idx="344">
                  <c:v>-2.73</c:v>
                </c:pt>
                <c:pt idx="345">
                  <c:v>-2.7</c:v>
                </c:pt>
                <c:pt idx="346">
                  <c:v>-2.64</c:v>
                </c:pt>
                <c:pt idx="347">
                  <c:v>-2.66</c:v>
                </c:pt>
                <c:pt idx="348">
                  <c:v>-2.79</c:v>
                </c:pt>
                <c:pt idx="349">
                  <c:v>-2.9</c:v>
                </c:pt>
                <c:pt idx="350">
                  <c:v>-2.81</c:v>
                </c:pt>
                <c:pt idx="351">
                  <c:v>-2.5299999999999998</c:v>
                </c:pt>
                <c:pt idx="352">
                  <c:v>-2.0499999999999998</c:v>
                </c:pt>
                <c:pt idx="353">
                  <c:v>-0.98</c:v>
                </c:pt>
                <c:pt idx="354">
                  <c:v>1.6</c:v>
                </c:pt>
                <c:pt idx="355">
                  <c:v>7.49</c:v>
                </c:pt>
                <c:pt idx="356">
                  <c:v>18.14</c:v>
                </c:pt>
                <c:pt idx="357">
                  <c:v>33.229999999999997</c:v>
                </c:pt>
                <c:pt idx="358">
                  <c:v>47.69</c:v>
                </c:pt>
                <c:pt idx="359">
                  <c:v>54.99</c:v>
                </c:pt>
                <c:pt idx="360">
                  <c:v>52.4</c:v>
                </c:pt>
                <c:pt idx="361">
                  <c:v>44.57</c:v>
                </c:pt>
                <c:pt idx="362">
                  <c:v>37.43</c:v>
                </c:pt>
                <c:pt idx="363">
                  <c:v>31.63</c:v>
                </c:pt>
                <c:pt idx="364">
                  <c:v>28.75</c:v>
                </c:pt>
                <c:pt idx="365">
                  <c:v>27.91</c:v>
                </c:pt>
                <c:pt idx="366">
                  <c:v>26.95</c:v>
                </c:pt>
                <c:pt idx="367">
                  <c:v>26.4</c:v>
                </c:pt>
                <c:pt idx="368">
                  <c:v>26.27</c:v>
                </c:pt>
                <c:pt idx="369">
                  <c:v>26.03</c:v>
                </c:pt>
                <c:pt idx="370">
                  <c:v>25.4</c:v>
                </c:pt>
                <c:pt idx="371">
                  <c:v>24.72</c:v>
                </c:pt>
                <c:pt idx="372">
                  <c:v>24.27</c:v>
                </c:pt>
                <c:pt idx="373">
                  <c:v>23.95</c:v>
                </c:pt>
                <c:pt idx="374">
                  <c:v>23.78</c:v>
                </c:pt>
                <c:pt idx="375">
                  <c:v>23.75</c:v>
                </c:pt>
                <c:pt idx="376">
                  <c:v>23.77</c:v>
                </c:pt>
                <c:pt idx="377">
                  <c:v>23.81</c:v>
                </c:pt>
                <c:pt idx="378">
                  <c:v>23.8</c:v>
                </c:pt>
                <c:pt idx="379">
                  <c:v>23.7</c:v>
                </c:pt>
                <c:pt idx="380">
                  <c:v>23.52</c:v>
                </c:pt>
                <c:pt idx="381">
                  <c:v>23.24</c:v>
                </c:pt>
                <c:pt idx="382">
                  <c:v>22.84</c:v>
                </c:pt>
                <c:pt idx="383">
                  <c:v>22.31</c:v>
                </c:pt>
                <c:pt idx="384">
                  <c:v>21.67</c:v>
                </c:pt>
                <c:pt idx="385">
                  <c:v>21.02</c:v>
                </c:pt>
                <c:pt idx="386">
                  <c:v>20.43</c:v>
                </c:pt>
                <c:pt idx="387">
                  <c:v>19.899999999999999</c:v>
                </c:pt>
                <c:pt idx="388">
                  <c:v>19.39</c:v>
                </c:pt>
                <c:pt idx="389">
                  <c:v>18.940000000000001</c:v>
                </c:pt>
                <c:pt idx="390">
                  <c:v>18.62</c:v>
                </c:pt>
                <c:pt idx="391">
                  <c:v>18.38</c:v>
                </c:pt>
                <c:pt idx="392">
                  <c:v>18.190000000000001</c:v>
                </c:pt>
                <c:pt idx="393">
                  <c:v>18.05</c:v>
                </c:pt>
                <c:pt idx="394">
                  <c:v>17.97</c:v>
                </c:pt>
                <c:pt idx="395">
                  <c:v>17.899999999999999</c:v>
                </c:pt>
                <c:pt idx="396">
                  <c:v>17.71</c:v>
                </c:pt>
                <c:pt idx="397">
                  <c:v>17.350000000000001</c:v>
                </c:pt>
                <c:pt idx="398">
                  <c:v>16.77</c:v>
                </c:pt>
                <c:pt idx="399">
                  <c:v>16.03</c:v>
                </c:pt>
                <c:pt idx="400">
                  <c:v>15.17</c:v>
                </c:pt>
                <c:pt idx="401">
                  <c:v>14.34</c:v>
                </c:pt>
                <c:pt idx="402">
                  <c:v>13.51</c:v>
                </c:pt>
                <c:pt idx="403">
                  <c:v>12.77</c:v>
                </c:pt>
                <c:pt idx="404">
                  <c:v>12.23</c:v>
                </c:pt>
                <c:pt idx="405">
                  <c:v>11.66</c:v>
                </c:pt>
                <c:pt idx="406">
                  <c:v>10.98</c:v>
                </c:pt>
                <c:pt idx="407">
                  <c:v>10.26</c:v>
                </c:pt>
                <c:pt idx="408">
                  <c:v>9.65</c:v>
                </c:pt>
                <c:pt idx="409">
                  <c:v>9.11</c:v>
                </c:pt>
                <c:pt idx="410">
                  <c:v>8.69</c:v>
                </c:pt>
                <c:pt idx="411">
                  <c:v>8.26</c:v>
                </c:pt>
                <c:pt idx="412">
                  <c:v>7.72</c:v>
                </c:pt>
                <c:pt idx="413">
                  <c:v>7.22</c:v>
                </c:pt>
                <c:pt idx="414">
                  <c:v>6.84</c:v>
                </c:pt>
                <c:pt idx="415">
                  <c:v>6.67</c:v>
                </c:pt>
                <c:pt idx="416">
                  <c:v>6.28</c:v>
                </c:pt>
                <c:pt idx="417">
                  <c:v>5.71</c:v>
                </c:pt>
                <c:pt idx="418">
                  <c:v>5.3</c:v>
                </c:pt>
                <c:pt idx="419">
                  <c:v>4.95</c:v>
                </c:pt>
                <c:pt idx="420">
                  <c:v>4.53</c:v>
                </c:pt>
                <c:pt idx="421">
                  <c:v>4.0599999999999996</c:v>
                </c:pt>
                <c:pt idx="422">
                  <c:v>3.71</c:v>
                </c:pt>
                <c:pt idx="423">
                  <c:v>3.49</c:v>
                </c:pt>
                <c:pt idx="424">
                  <c:v>3.25</c:v>
                </c:pt>
                <c:pt idx="425">
                  <c:v>2.92</c:v>
                </c:pt>
                <c:pt idx="426">
                  <c:v>2.5299999999999998</c:v>
                </c:pt>
                <c:pt idx="427">
                  <c:v>2.14</c:v>
                </c:pt>
                <c:pt idx="428">
                  <c:v>1.89</c:v>
                </c:pt>
                <c:pt idx="429">
                  <c:v>1.74</c:v>
                </c:pt>
                <c:pt idx="430">
                  <c:v>1.38</c:v>
                </c:pt>
                <c:pt idx="431">
                  <c:v>0.99</c:v>
                </c:pt>
                <c:pt idx="432">
                  <c:v>0.73</c:v>
                </c:pt>
                <c:pt idx="433">
                  <c:v>0.43</c:v>
                </c:pt>
                <c:pt idx="434">
                  <c:v>0.2</c:v>
                </c:pt>
                <c:pt idx="435">
                  <c:v>0.02</c:v>
                </c:pt>
                <c:pt idx="436">
                  <c:v>-0.14000000000000001</c:v>
                </c:pt>
                <c:pt idx="437">
                  <c:v>-0.28000000000000003</c:v>
                </c:pt>
                <c:pt idx="438">
                  <c:v>-0.41</c:v>
                </c:pt>
                <c:pt idx="439">
                  <c:v>-0.54</c:v>
                </c:pt>
                <c:pt idx="440">
                  <c:v>-0.65</c:v>
                </c:pt>
                <c:pt idx="441">
                  <c:v>-0.78</c:v>
                </c:pt>
                <c:pt idx="442">
                  <c:v>-0.94</c:v>
                </c:pt>
                <c:pt idx="443">
                  <c:v>-1.1499999999999999</c:v>
                </c:pt>
                <c:pt idx="444">
                  <c:v>-1.29</c:v>
                </c:pt>
                <c:pt idx="445">
                  <c:v>-1.28</c:v>
                </c:pt>
                <c:pt idx="446">
                  <c:v>-1.1200000000000001</c:v>
                </c:pt>
                <c:pt idx="447">
                  <c:v>-1.02</c:v>
                </c:pt>
                <c:pt idx="448">
                  <c:v>-1.07</c:v>
                </c:pt>
                <c:pt idx="449">
                  <c:v>-1.1000000000000001</c:v>
                </c:pt>
                <c:pt idx="450">
                  <c:v>-1.1000000000000001</c:v>
                </c:pt>
                <c:pt idx="451">
                  <c:v>-1.05</c:v>
                </c:pt>
                <c:pt idx="452">
                  <c:v>-1.01</c:v>
                </c:pt>
                <c:pt idx="453">
                  <c:v>-0.95</c:v>
                </c:pt>
                <c:pt idx="454">
                  <c:v>-0.92</c:v>
                </c:pt>
                <c:pt idx="455">
                  <c:v>-0.9</c:v>
                </c:pt>
                <c:pt idx="456">
                  <c:v>-1.0900000000000001</c:v>
                </c:pt>
                <c:pt idx="457">
                  <c:v>-1.33</c:v>
                </c:pt>
                <c:pt idx="458">
                  <c:v>-1.4</c:v>
                </c:pt>
                <c:pt idx="459">
                  <c:v>-1.37</c:v>
                </c:pt>
                <c:pt idx="460">
                  <c:v>-1.1200000000000001</c:v>
                </c:pt>
                <c:pt idx="461">
                  <c:v>-1</c:v>
                </c:pt>
                <c:pt idx="462">
                  <c:v>-1.1100000000000001</c:v>
                </c:pt>
                <c:pt idx="463">
                  <c:v>-1.1499999999999999</c:v>
                </c:pt>
                <c:pt idx="464">
                  <c:v>-1.1000000000000001</c:v>
                </c:pt>
                <c:pt idx="465">
                  <c:v>-0.97</c:v>
                </c:pt>
                <c:pt idx="466">
                  <c:v>-0.88</c:v>
                </c:pt>
                <c:pt idx="467">
                  <c:v>-0.86</c:v>
                </c:pt>
                <c:pt idx="468">
                  <c:v>-0.83</c:v>
                </c:pt>
                <c:pt idx="469">
                  <c:v>-0.81</c:v>
                </c:pt>
                <c:pt idx="470">
                  <c:v>-0.79</c:v>
                </c:pt>
                <c:pt idx="471">
                  <c:v>-0.74</c:v>
                </c:pt>
                <c:pt idx="472">
                  <c:v>-0.66</c:v>
                </c:pt>
                <c:pt idx="473">
                  <c:v>-0.42</c:v>
                </c:pt>
                <c:pt idx="474">
                  <c:v>-0.3</c:v>
                </c:pt>
                <c:pt idx="475">
                  <c:v>-0.27</c:v>
                </c:pt>
                <c:pt idx="476">
                  <c:v>-0.52</c:v>
                </c:pt>
                <c:pt idx="477">
                  <c:v>-0.41</c:v>
                </c:pt>
                <c:pt idx="478">
                  <c:v>-0.46</c:v>
                </c:pt>
                <c:pt idx="479">
                  <c:v>-0.75</c:v>
                </c:pt>
                <c:pt idx="480">
                  <c:v>-0.44</c:v>
                </c:pt>
                <c:pt idx="481">
                  <c:v>0.03</c:v>
                </c:pt>
                <c:pt idx="482">
                  <c:v>-0.12</c:v>
                </c:pt>
                <c:pt idx="483">
                  <c:v>-0.55000000000000004</c:v>
                </c:pt>
                <c:pt idx="484">
                  <c:v>-0.53</c:v>
                </c:pt>
                <c:pt idx="485">
                  <c:v>-0.72</c:v>
                </c:pt>
                <c:pt idx="486">
                  <c:v>-0.59</c:v>
                </c:pt>
                <c:pt idx="487">
                  <c:v>-0.39</c:v>
                </c:pt>
                <c:pt idx="488">
                  <c:v>-0.54</c:v>
                </c:pt>
                <c:pt idx="489">
                  <c:v>-1.4</c:v>
                </c:pt>
                <c:pt idx="490">
                  <c:v>-1.8</c:v>
                </c:pt>
                <c:pt idx="491">
                  <c:v>-1.03</c:v>
                </c:pt>
                <c:pt idx="492">
                  <c:v>0.34</c:v>
                </c:pt>
                <c:pt idx="493">
                  <c:v>0.55000000000000004</c:v>
                </c:pt>
                <c:pt idx="494">
                  <c:v>-0.54</c:v>
                </c:pt>
                <c:pt idx="495">
                  <c:v>-1.1499999999999999</c:v>
                </c:pt>
                <c:pt idx="496">
                  <c:v>-1.45</c:v>
                </c:pt>
                <c:pt idx="497">
                  <c:v>-1.42</c:v>
                </c:pt>
                <c:pt idx="498">
                  <c:v>-1.1200000000000001</c:v>
                </c:pt>
                <c:pt idx="499">
                  <c:v>-0.49</c:v>
                </c:pt>
                <c:pt idx="500">
                  <c:v>-0.3</c:v>
                </c:pt>
                <c:pt idx="501">
                  <c:v>-0.67</c:v>
                </c:pt>
                <c:pt idx="502">
                  <c:v>-0.89</c:v>
                </c:pt>
                <c:pt idx="503">
                  <c:v>-0.97</c:v>
                </c:pt>
                <c:pt idx="504">
                  <c:v>-0.91</c:v>
                </c:pt>
                <c:pt idx="505">
                  <c:v>-0.95</c:v>
                </c:pt>
                <c:pt idx="506">
                  <c:v>-1.18</c:v>
                </c:pt>
                <c:pt idx="507">
                  <c:v>-1.47</c:v>
                </c:pt>
                <c:pt idx="508">
                  <c:v>-1.85</c:v>
                </c:pt>
                <c:pt idx="509">
                  <c:v>-2.08</c:v>
                </c:pt>
                <c:pt idx="510">
                  <c:v>-2.09</c:v>
                </c:pt>
                <c:pt idx="511">
                  <c:v>-2.21</c:v>
                </c:pt>
                <c:pt idx="512">
                  <c:v>-2.31</c:v>
                </c:pt>
                <c:pt idx="513">
                  <c:v>-2.34</c:v>
                </c:pt>
                <c:pt idx="514">
                  <c:v>-2.21</c:v>
                </c:pt>
                <c:pt idx="515">
                  <c:v>-2.09</c:v>
                </c:pt>
                <c:pt idx="516">
                  <c:v>-2.02</c:v>
                </c:pt>
                <c:pt idx="517">
                  <c:v>-2.15</c:v>
                </c:pt>
                <c:pt idx="518">
                  <c:v>-2.3199999999999998</c:v>
                </c:pt>
                <c:pt idx="519">
                  <c:v>-2.29</c:v>
                </c:pt>
                <c:pt idx="520">
                  <c:v>-2.44</c:v>
                </c:pt>
                <c:pt idx="521">
                  <c:v>-2.72</c:v>
                </c:pt>
                <c:pt idx="522">
                  <c:v>-3.05</c:v>
                </c:pt>
                <c:pt idx="523">
                  <c:v>-3.18</c:v>
                </c:pt>
                <c:pt idx="524">
                  <c:v>-2.99</c:v>
                </c:pt>
                <c:pt idx="525">
                  <c:v>-2.76</c:v>
                </c:pt>
                <c:pt idx="526">
                  <c:v>-2.82</c:v>
                </c:pt>
                <c:pt idx="527">
                  <c:v>-3.08</c:v>
                </c:pt>
                <c:pt idx="528">
                  <c:v>-3.11</c:v>
                </c:pt>
                <c:pt idx="529">
                  <c:v>-3.08</c:v>
                </c:pt>
                <c:pt idx="530">
                  <c:v>-3.22</c:v>
                </c:pt>
                <c:pt idx="531">
                  <c:v>-3.64</c:v>
                </c:pt>
                <c:pt idx="532">
                  <c:v>-3.74</c:v>
                </c:pt>
                <c:pt idx="533">
                  <c:v>-3.76</c:v>
                </c:pt>
                <c:pt idx="534">
                  <c:v>-4.13</c:v>
                </c:pt>
                <c:pt idx="535">
                  <c:v>-4.34</c:v>
                </c:pt>
                <c:pt idx="536">
                  <c:v>-4.47</c:v>
                </c:pt>
                <c:pt idx="537">
                  <c:v>-4.6399999999999997</c:v>
                </c:pt>
                <c:pt idx="538">
                  <c:v>-4.91</c:v>
                </c:pt>
                <c:pt idx="539">
                  <c:v>-5.22</c:v>
                </c:pt>
                <c:pt idx="540">
                  <c:v>-5.45</c:v>
                </c:pt>
                <c:pt idx="541">
                  <c:v>-5.5</c:v>
                </c:pt>
                <c:pt idx="542">
                  <c:v>-5.32</c:v>
                </c:pt>
                <c:pt idx="543">
                  <c:v>-5.27</c:v>
                </c:pt>
                <c:pt idx="544">
                  <c:v>-5.45</c:v>
                </c:pt>
                <c:pt idx="545">
                  <c:v>-5.55</c:v>
                </c:pt>
                <c:pt idx="546">
                  <c:v>-5.69</c:v>
                </c:pt>
                <c:pt idx="547">
                  <c:v>-5.81</c:v>
                </c:pt>
                <c:pt idx="548">
                  <c:v>-5.93</c:v>
                </c:pt>
                <c:pt idx="549">
                  <c:v>-6.05</c:v>
                </c:pt>
                <c:pt idx="550">
                  <c:v>-6.14</c:v>
                </c:pt>
                <c:pt idx="551">
                  <c:v>-6.15</c:v>
                </c:pt>
                <c:pt idx="552">
                  <c:v>-6.03</c:v>
                </c:pt>
                <c:pt idx="553">
                  <c:v>-5.92</c:v>
                </c:pt>
                <c:pt idx="554">
                  <c:v>-6.02</c:v>
                </c:pt>
                <c:pt idx="555">
                  <c:v>-6.36</c:v>
                </c:pt>
                <c:pt idx="556">
                  <c:v>-6.69</c:v>
                </c:pt>
                <c:pt idx="557">
                  <c:v>-6.83</c:v>
                </c:pt>
                <c:pt idx="558">
                  <c:v>-6.72</c:v>
                </c:pt>
                <c:pt idx="559">
                  <c:v>-6.4</c:v>
                </c:pt>
                <c:pt idx="560">
                  <c:v>-6.19</c:v>
                </c:pt>
                <c:pt idx="561">
                  <c:v>-6.18</c:v>
                </c:pt>
                <c:pt idx="562">
                  <c:v>-6.18</c:v>
                </c:pt>
                <c:pt idx="563">
                  <c:v>-6.18</c:v>
                </c:pt>
                <c:pt idx="564">
                  <c:v>-6.15</c:v>
                </c:pt>
                <c:pt idx="565">
                  <c:v>-6.11</c:v>
                </c:pt>
                <c:pt idx="566">
                  <c:v>-6.09</c:v>
                </c:pt>
                <c:pt idx="567">
                  <c:v>-6.1</c:v>
                </c:pt>
                <c:pt idx="568">
                  <c:v>-6.22</c:v>
                </c:pt>
                <c:pt idx="569">
                  <c:v>-6.53</c:v>
                </c:pt>
                <c:pt idx="570">
                  <c:v>-6.87</c:v>
                </c:pt>
                <c:pt idx="571">
                  <c:v>-6.68</c:v>
                </c:pt>
                <c:pt idx="572">
                  <c:v>-5.79</c:v>
                </c:pt>
                <c:pt idx="573">
                  <c:v>-4.8099999999999996</c:v>
                </c:pt>
                <c:pt idx="574">
                  <c:v>-4.5</c:v>
                </c:pt>
                <c:pt idx="575">
                  <c:v>-4.72</c:v>
                </c:pt>
                <c:pt idx="576">
                  <c:v>-4.88</c:v>
                </c:pt>
                <c:pt idx="577">
                  <c:v>-4.87</c:v>
                </c:pt>
                <c:pt idx="578">
                  <c:v>-4.72</c:v>
                </c:pt>
                <c:pt idx="579">
                  <c:v>-4.58</c:v>
                </c:pt>
                <c:pt idx="580">
                  <c:v>-4.51</c:v>
                </c:pt>
                <c:pt idx="581">
                  <c:v>-4.47</c:v>
                </c:pt>
                <c:pt idx="582">
                  <c:v>-4.29</c:v>
                </c:pt>
                <c:pt idx="583">
                  <c:v>-4.01</c:v>
                </c:pt>
                <c:pt idx="584">
                  <c:v>-3.83</c:v>
                </c:pt>
                <c:pt idx="585">
                  <c:v>-3.86</c:v>
                </c:pt>
                <c:pt idx="586">
                  <c:v>-3.98</c:v>
                </c:pt>
                <c:pt idx="587">
                  <c:v>-4.01</c:v>
                </c:pt>
                <c:pt idx="588">
                  <c:v>-3.75</c:v>
                </c:pt>
                <c:pt idx="589">
                  <c:v>-3.24</c:v>
                </c:pt>
                <c:pt idx="590">
                  <c:v>-3.01</c:v>
                </c:pt>
                <c:pt idx="591">
                  <c:v>-3.07</c:v>
                </c:pt>
                <c:pt idx="592">
                  <c:v>-2.99</c:v>
                </c:pt>
                <c:pt idx="593">
                  <c:v>-2.82</c:v>
                </c:pt>
                <c:pt idx="594">
                  <c:v>-2.67</c:v>
                </c:pt>
                <c:pt idx="595">
                  <c:v>-2.57</c:v>
                </c:pt>
                <c:pt idx="596">
                  <c:v>-2.5</c:v>
                </c:pt>
                <c:pt idx="597">
                  <c:v>-2.39</c:v>
                </c:pt>
                <c:pt idx="598">
                  <c:v>-2.27</c:v>
                </c:pt>
                <c:pt idx="599">
                  <c:v>-2.19</c:v>
                </c:pt>
                <c:pt idx="600">
                  <c:v>-2.11</c:v>
                </c:pt>
                <c:pt idx="601">
                  <c:v>-2.0499999999999998</c:v>
                </c:pt>
                <c:pt idx="602">
                  <c:v>-1.97</c:v>
                </c:pt>
                <c:pt idx="603">
                  <c:v>-1.86</c:v>
                </c:pt>
                <c:pt idx="604">
                  <c:v>-1.76</c:v>
                </c:pt>
                <c:pt idx="605">
                  <c:v>-1.6</c:v>
                </c:pt>
                <c:pt idx="606">
                  <c:v>-1.56</c:v>
                </c:pt>
                <c:pt idx="607">
                  <c:v>-1.6</c:v>
                </c:pt>
                <c:pt idx="608">
                  <c:v>-1.72</c:v>
                </c:pt>
                <c:pt idx="609">
                  <c:v>-1.57</c:v>
                </c:pt>
                <c:pt idx="610">
                  <c:v>-1.43</c:v>
                </c:pt>
                <c:pt idx="611">
                  <c:v>-1.63</c:v>
                </c:pt>
                <c:pt idx="612">
                  <c:v>-1.58</c:v>
                </c:pt>
                <c:pt idx="613">
                  <c:v>-1.49</c:v>
                </c:pt>
                <c:pt idx="614">
                  <c:v>-1.36</c:v>
                </c:pt>
                <c:pt idx="615">
                  <c:v>-1.32</c:v>
                </c:pt>
                <c:pt idx="616">
                  <c:v>-1.35</c:v>
                </c:pt>
                <c:pt idx="617">
                  <c:v>-1.3</c:v>
                </c:pt>
                <c:pt idx="618">
                  <c:v>-1.27</c:v>
                </c:pt>
                <c:pt idx="619">
                  <c:v>-1.27</c:v>
                </c:pt>
                <c:pt idx="620">
                  <c:v>-1.31</c:v>
                </c:pt>
                <c:pt idx="621">
                  <c:v>-1.38</c:v>
                </c:pt>
                <c:pt idx="622">
                  <c:v>-1.35</c:v>
                </c:pt>
                <c:pt idx="623">
                  <c:v>-1.24</c:v>
                </c:pt>
                <c:pt idx="624">
                  <c:v>-1.1299999999999999</c:v>
                </c:pt>
                <c:pt idx="625">
                  <c:v>-1.24</c:v>
                </c:pt>
                <c:pt idx="626">
                  <c:v>-1.4</c:v>
                </c:pt>
                <c:pt idx="627">
                  <c:v>-1.42</c:v>
                </c:pt>
                <c:pt idx="628">
                  <c:v>-1.45</c:v>
                </c:pt>
                <c:pt idx="629">
                  <c:v>-1.45</c:v>
                </c:pt>
                <c:pt idx="630">
                  <c:v>-1.44</c:v>
                </c:pt>
                <c:pt idx="631">
                  <c:v>-1.43</c:v>
                </c:pt>
                <c:pt idx="632">
                  <c:v>-1.4</c:v>
                </c:pt>
                <c:pt idx="633">
                  <c:v>-1.37</c:v>
                </c:pt>
                <c:pt idx="634">
                  <c:v>-1.3</c:v>
                </c:pt>
                <c:pt idx="635">
                  <c:v>-1.2</c:v>
                </c:pt>
                <c:pt idx="636">
                  <c:v>-1.1200000000000001</c:v>
                </c:pt>
                <c:pt idx="637">
                  <c:v>-1.06</c:v>
                </c:pt>
                <c:pt idx="638">
                  <c:v>-1.0900000000000001</c:v>
                </c:pt>
                <c:pt idx="639">
                  <c:v>-1.29</c:v>
                </c:pt>
                <c:pt idx="640">
                  <c:v>-1.57</c:v>
                </c:pt>
                <c:pt idx="641">
                  <c:v>-1.76</c:v>
                </c:pt>
                <c:pt idx="642">
                  <c:v>-1.8</c:v>
                </c:pt>
                <c:pt idx="643">
                  <c:v>-1.8</c:v>
                </c:pt>
                <c:pt idx="644">
                  <c:v>-1.67</c:v>
                </c:pt>
                <c:pt idx="645">
                  <c:v>-1.36</c:v>
                </c:pt>
                <c:pt idx="646">
                  <c:v>-1.28</c:v>
                </c:pt>
                <c:pt idx="647">
                  <c:v>-1.4</c:v>
                </c:pt>
                <c:pt idx="648">
                  <c:v>-1.48</c:v>
                </c:pt>
                <c:pt idx="649">
                  <c:v>-1.45</c:v>
                </c:pt>
                <c:pt idx="650">
                  <c:v>-1.41</c:v>
                </c:pt>
                <c:pt idx="651">
                  <c:v>-1.41</c:v>
                </c:pt>
                <c:pt idx="652">
                  <c:v>-1.43</c:v>
                </c:pt>
                <c:pt idx="653">
                  <c:v>-1.43</c:v>
                </c:pt>
                <c:pt idx="654">
                  <c:v>-1.39</c:v>
                </c:pt>
                <c:pt idx="655">
                  <c:v>-1.35</c:v>
                </c:pt>
                <c:pt idx="656">
                  <c:v>-1.35</c:v>
                </c:pt>
                <c:pt idx="657">
                  <c:v>-1.39</c:v>
                </c:pt>
                <c:pt idx="658">
                  <c:v>-1.37</c:v>
                </c:pt>
                <c:pt idx="659">
                  <c:v>-1.32</c:v>
                </c:pt>
                <c:pt idx="660">
                  <c:v>-1.3</c:v>
                </c:pt>
                <c:pt idx="661">
                  <c:v>-1.29</c:v>
                </c:pt>
                <c:pt idx="662">
                  <c:v>-1.28</c:v>
                </c:pt>
                <c:pt idx="663">
                  <c:v>-1.3</c:v>
                </c:pt>
                <c:pt idx="664">
                  <c:v>-1.33</c:v>
                </c:pt>
                <c:pt idx="665">
                  <c:v>-1.34</c:v>
                </c:pt>
                <c:pt idx="666">
                  <c:v>-1.29</c:v>
                </c:pt>
                <c:pt idx="667">
                  <c:v>-1.21</c:v>
                </c:pt>
                <c:pt idx="668">
                  <c:v>-1.1599999999999999</c:v>
                </c:pt>
                <c:pt idx="669">
                  <c:v>-1.1299999999999999</c:v>
                </c:pt>
                <c:pt idx="670">
                  <c:v>-1.1200000000000001</c:v>
                </c:pt>
                <c:pt idx="671">
                  <c:v>-1.1200000000000001</c:v>
                </c:pt>
                <c:pt idx="672">
                  <c:v>-1.1200000000000001</c:v>
                </c:pt>
                <c:pt idx="673">
                  <c:v>-1.1100000000000001</c:v>
                </c:pt>
                <c:pt idx="674">
                  <c:v>-1.0900000000000001</c:v>
                </c:pt>
                <c:pt idx="675">
                  <c:v>-1.06</c:v>
                </c:pt>
                <c:pt idx="676">
                  <c:v>-0.99</c:v>
                </c:pt>
                <c:pt idx="677">
                  <c:v>-0.93</c:v>
                </c:pt>
                <c:pt idx="678">
                  <c:v>-0.87</c:v>
                </c:pt>
                <c:pt idx="679">
                  <c:v>-0.89</c:v>
                </c:pt>
                <c:pt idx="680">
                  <c:v>-0.97</c:v>
                </c:pt>
                <c:pt idx="681">
                  <c:v>-0.98</c:v>
                </c:pt>
                <c:pt idx="682">
                  <c:v>-0.87</c:v>
                </c:pt>
                <c:pt idx="683">
                  <c:v>-0.76</c:v>
                </c:pt>
                <c:pt idx="684">
                  <c:v>-0.74</c:v>
                </c:pt>
                <c:pt idx="685">
                  <c:v>-0.77</c:v>
                </c:pt>
                <c:pt idx="686">
                  <c:v>-0.79</c:v>
                </c:pt>
                <c:pt idx="687">
                  <c:v>-0.8</c:v>
                </c:pt>
                <c:pt idx="688">
                  <c:v>-0.79</c:v>
                </c:pt>
                <c:pt idx="689">
                  <c:v>-0.74</c:v>
                </c:pt>
                <c:pt idx="690">
                  <c:v>-0.66</c:v>
                </c:pt>
                <c:pt idx="691">
                  <c:v>-0.65</c:v>
                </c:pt>
                <c:pt idx="692">
                  <c:v>-0.65</c:v>
                </c:pt>
                <c:pt idx="693">
                  <c:v>-0.56999999999999995</c:v>
                </c:pt>
                <c:pt idx="694">
                  <c:v>-0.54</c:v>
                </c:pt>
                <c:pt idx="695">
                  <c:v>-0.52</c:v>
                </c:pt>
                <c:pt idx="696">
                  <c:v>-0.46</c:v>
                </c:pt>
                <c:pt idx="697">
                  <c:v>-0.42</c:v>
                </c:pt>
                <c:pt idx="698">
                  <c:v>-0.41</c:v>
                </c:pt>
                <c:pt idx="699">
                  <c:v>-0.41</c:v>
                </c:pt>
                <c:pt idx="700">
                  <c:v>-0.43</c:v>
                </c:pt>
                <c:pt idx="701">
                  <c:v>-0.44</c:v>
                </c:pt>
                <c:pt idx="702">
                  <c:v>-0.44</c:v>
                </c:pt>
                <c:pt idx="703">
                  <c:v>-0.42</c:v>
                </c:pt>
                <c:pt idx="704">
                  <c:v>-0.38</c:v>
                </c:pt>
                <c:pt idx="705">
                  <c:v>-0.33</c:v>
                </c:pt>
                <c:pt idx="706">
                  <c:v>-0.28999999999999998</c:v>
                </c:pt>
                <c:pt idx="707">
                  <c:v>-0.27</c:v>
                </c:pt>
                <c:pt idx="708">
                  <c:v>-0.25</c:v>
                </c:pt>
                <c:pt idx="709">
                  <c:v>-0.23</c:v>
                </c:pt>
                <c:pt idx="710">
                  <c:v>-0.19</c:v>
                </c:pt>
                <c:pt idx="711">
                  <c:v>-0.19</c:v>
                </c:pt>
                <c:pt idx="712">
                  <c:v>-0.17</c:v>
                </c:pt>
                <c:pt idx="713">
                  <c:v>-0.16</c:v>
                </c:pt>
                <c:pt idx="714">
                  <c:v>-0.23</c:v>
                </c:pt>
                <c:pt idx="715">
                  <c:v>-0.64</c:v>
                </c:pt>
                <c:pt idx="716">
                  <c:v>-7.0000000000000007E-2</c:v>
                </c:pt>
                <c:pt idx="717">
                  <c:v>-0.05</c:v>
                </c:pt>
                <c:pt idx="718">
                  <c:v>-0.02</c:v>
                </c:pt>
                <c:pt idx="719">
                  <c:v>0</c:v>
                </c:pt>
              </c:numCache>
            </c:numRef>
          </c:yVal>
          <c:smooth val="1"/>
          <c:extLst>
            <c:ext xmlns:c16="http://schemas.microsoft.com/office/drawing/2014/chart" uri="{C3380CC4-5D6E-409C-BE32-E72D297353CC}">
              <c16:uniqueId val="{00000004-63FE-4078-AA7F-52312056F80D}"/>
            </c:ext>
          </c:extLst>
        </c:ser>
        <c:ser>
          <c:idx val="5"/>
          <c:order val="5"/>
          <c:tx>
            <c:strRef>
              <c:f>Sheet2!$G$4</c:f>
              <c:strCache>
                <c:ptCount val="1"/>
                <c:pt idx="0">
                  <c:v>D50T50</c:v>
                </c:pt>
              </c:strCache>
            </c:strRef>
          </c:tx>
          <c:spPr>
            <a:ln w="19050" cap="rnd">
              <a:solidFill>
                <a:schemeClr val="accent6"/>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Sheet2!$G$5:$G$725</c:f>
              <c:numCache>
                <c:formatCode>General</c:formatCode>
                <c:ptCount val="721"/>
                <c:pt idx="0">
                  <c:v>-0.03</c:v>
                </c:pt>
                <c:pt idx="1">
                  <c:v>-0.01</c:v>
                </c:pt>
                <c:pt idx="2">
                  <c:v>0.01</c:v>
                </c:pt>
                <c:pt idx="3">
                  <c:v>0.03</c:v>
                </c:pt>
                <c:pt idx="4">
                  <c:v>7.0000000000000007E-2</c:v>
                </c:pt>
                <c:pt idx="5">
                  <c:v>0.13</c:v>
                </c:pt>
                <c:pt idx="6">
                  <c:v>0.18</c:v>
                </c:pt>
                <c:pt idx="7">
                  <c:v>0.15</c:v>
                </c:pt>
                <c:pt idx="8">
                  <c:v>0.11</c:v>
                </c:pt>
                <c:pt idx="9">
                  <c:v>0.14000000000000001</c:v>
                </c:pt>
                <c:pt idx="10">
                  <c:v>0.17</c:v>
                </c:pt>
                <c:pt idx="11">
                  <c:v>0.19</c:v>
                </c:pt>
                <c:pt idx="12">
                  <c:v>0.19</c:v>
                </c:pt>
                <c:pt idx="13">
                  <c:v>0.21</c:v>
                </c:pt>
                <c:pt idx="14">
                  <c:v>0.24</c:v>
                </c:pt>
                <c:pt idx="15">
                  <c:v>0.26</c:v>
                </c:pt>
                <c:pt idx="16">
                  <c:v>0.28000000000000003</c:v>
                </c:pt>
                <c:pt idx="17">
                  <c:v>0.3</c:v>
                </c:pt>
                <c:pt idx="18">
                  <c:v>0.33</c:v>
                </c:pt>
                <c:pt idx="19">
                  <c:v>0.31</c:v>
                </c:pt>
                <c:pt idx="20">
                  <c:v>0.28000000000000003</c:v>
                </c:pt>
                <c:pt idx="21">
                  <c:v>0.34</c:v>
                </c:pt>
                <c:pt idx="22">
                  <c:v>0.37</c:v>
                </c:pt>
                <c:pt idx="23">
                  <c:v>0.39</c:v>
                </c:pt>
                <c:pt idx="24">
                  <c:v>0.38</c:v>
                </c:pt>
                <c:pt idx="25">
                  <c:v>0.39</c:v>
                </c:pt>
                <c:pt idx="26">
                  <c:v>0.39</c:v>
                </c:pt>
                <c:pt idx="27">
                  <c:v>0.4</c:v>
                </c:pt>
                <c:pt idx="28">
                  <c:v>0.42</c:v>
                </c:pt>
                <c:pt idx="29">
                  <c:v>0.48</c:v>
                </c:pt>
                <c:pt idx="30">
                  <c:v>0.55000000000000004</c:v>
                </c:pt>
                <c:pt idx="31">
                  <c:v>0.6</c:v>
                </c:pt>
                <c:pt idx="32">
                  <c:v>0.62</c:v>
                </c:pt>
                <c:pt idx="33">
                  <c:v>0.5</c:v>
                </c:pt>
                <c:pt idx="34">
                  <c:v>0.41</c:v>
                </c:pt>
                <c:pt idx="35">
                  <c:v>0.41</c:v>
                </c:pt>
                <c:pt idx="36">
                  <c:v>0.46</c:v>
                </c:pt>
                <c:pt idx="37">
                  <c:v>0.55000000000000004</c:v>
                </c:pt>
                <c:pt idx="38">
                  <c:v>0.6</c:v>
                </c:pt>
                <c:pt idx="39">
                  <c:v>0.57999999999999996</c:v>
                </c:pt>
                <c:pt idx="40">
                  <c:v>0.57999999999999996</c:v>
                </c:pt>
                <c:pt idx="41">
                  <c:v>0.63</c:v>
                </c:pt>
                <c:pt idx="42">
                  <c:v>0.63</c:v>
                </c:pt>
                <c:pt idx="43">
                  <c:v>0.63</c:v>
                </c:pt>
                <c:pt idx="44">
                  <c:v>0.64</c:v>
                </c:pt>
                <c:pt idx="45">
                  <c:v>0.64</c:v>
                </c:pt>
                <c:pt idx="46">
                  <c:v>0.64</c:v>
                </c:pt>
                <c:pt idx="47">
                  <c:v>0.65</c:v>
                </c:pt>
                <c:pt idx="48">
                  <c:v>0.65</c:v>
                </c:pt>
                <c:pt idx="49">
                  <c:v>0.65</c:v>
                </c:pt>
                <c:pt idx="50">
                  <c:v>0.67</c:v>
                </c:pt>
                <c:pt idx="51">
                  <c:v>0.69</c:v>
                </c:pt>
                <c:pt idx="52">
                  <c:v>0.71</c:v>
                </c:pt>
                <c:pt idx="53">
                  <c:v>0.7</c:v>
                </c:pt>
                <c:pt idx="54">
                  <c:v>0.69</c:v>
                </c:pt>
                <c:pt idx="55">
                  <c:v>0.69</c:v>
                </c:pt>
                <c:pt idx="56">
                  <c:v>0.63</c:v>
                </c:pt>
                <c:pt idx="57">
                  <c:v>0.56999999999999995</c:v>
                </c:pt>
                <c:pt idx="58">
                  <c:v>0.55000000000000004</c:v>
                </c:pt>
                <c:pt idx="59">
                  <c:v>0.63</c:v>
                </c:pt>
                <c:pt idx="60">
                  <c:v>0.73</c:v>
                </c:pt>
                <c:pt idx="61">
                  <c:v>0.78</c:v>
                </c:pt>
                <c:pt idx="62">
                  <c:v>0.8</c:v>
                </c:pt>
                <c:pt idx="63">
                  <c:v>0.82</c:v>
                </c:pt>
                <c:pt idx="64">
                  <c:v>0.79</c:v>
                </c:pt>
                <c:pt idx="65">
                  <c:v>0.74</c:v>
                </c:pt>
                <c:pt idx="66">
                  <c:v>0.7</c:v>
                </c:pt>
                <c:pt idx="67">
                  <c:v>0.7</c:v>
                </c:pt>
                <c:pt idx="68">
                  <c:v>0.69</c:v>
                </c:pt>
                <c:pt idx="69">
                  <c:v>0.68</c:v>
                </c:pt>
                <c:pt idx="70">
                  <c:v>0.8</c:v>
                </c:pt>
                <c:pt idx="71">
                  <c:v>0.88</c:v>
                </c:pt>
                <c:pt idx="72">
                  <c:v>0.86</c:v>
                </c:pt>
                <c:pt idx="73">
                  <c:v>0.87</c:v>
                </c:pt>
                <c:pt idx="74">
                  <c:v>0.86</c:v>
                </c:pt>
                <c:pt idx="75">
                  <c:v>0.84</c:v>
                </c:pt>
                <c:pt idx="76">
                  <c:v>0.61</c:v>
                </c:pt>
                <c:pt idx="77">
                  <c:v>0.43</c:v>
                </c:pt>
                <c:pt idx="78">
                  <c:v>0.57999999999999996</c:v>
                </c:pt>
                <c:pt idx="79">
                  <c:v>0.9</c:v>
                </c:pt>
                <c:pt idx="80">
                  <c:v>0.97</c:v>
                </c:pt>
                <c:pt idx="81">
                  <c:v>0.61</c:v>
                </c:pt>
                <c:pt idx="82">
                  <c:v>0.33</c:v>
                </c:pt>
                <c:pt idx="83">
                  <c:v>0.34</c:v>
                </c:pt>
                <c:pt idx="84">
                  <c:v>0.75</c:v>
                </c:pt>
                <c:pt idx="85">
                  <c:v>1.1399999999999999</c:v>
                </c:pt>
                <c:pt idx="86">
                  <c:v>1.1399999999999999</c:v>
                </c:pt>
                <c:pt idx="87">
                  <c:v>0.84</c:v>
                </c:pt>
                <c:pt idx="88">
                  <c:v>0.6</c:v>
                </c:pt>
                <c:pt idx="89">
                  <c:v>0.65</c:v>
                </c:pt>
                <c:pt idx="90">
                  <c:v>0.91</c:v>
                </c:pt>
                <c:pt idx="91">
                  <c:v>1.06</c:v>
                </c:pt>
                <c:pt idx="92">
                  <c:v>0.97</c:v>
                </c:pt>
                <c:pt idx="93">
                  <c:v>0.9</c:v>
                </c:pt>
                <c:pt idx="94">
                  <c:v>0.85</c:v>
                </c:pt>
                <c:pt idx="95">
                  <c:v>0.91</c:v>
                </c:pt>
                <c:pt idx="96">
                  <c:v>0.95</c:v>
                </c:pt>
                <c:pt idx="97">
                  <c:v>0.94</c:v>
                </c:pt>
                <c:pt idx="98">
                  <c:v>0.96</c:v>
                </c:pt>
                <c:pt idx="99">
                  <c:v>0.95</c:v>
                </c:pt>
                <c:pt idx="100">
                  <c:v>0.92</c:v>
                </c:pt>
                <c:pt idx="101">
                  <c:v>0.89</c:v>
                </c:pt>
                <c:pt idx="102">
                  <c:v>0.89</c:v>
                </c:pt>
                <c:pt idx="103">
                  <c:v>0.89</c:v>
                </c:pt>
                <c:pt idx="104">
                  <c:v>0.86</c:v>
                </c:pt>
                <c:pt idx="105">
                  <c:v>0.82</c:v>
                </c:pt>
                <c:pt idx="106">
                  <c:v>0.86</c:v>
                </c:pt>
                <c:pt idx="107">
                  <c:v>1.05</c:v>
                </c:pt>
                <c:pt idx="108">
                  <c:v>1.1000000000000001</c:v>
                </c:pt>
                <c:pt idx="109">
                  <c:v>0.95</c:v>
                </c:pt>
                <c:pt idx="110">
                  <c:v>0.9</c:v>
                </c:pt>
                <c:pt idx="111">
                  <c:v>0.88</c:v>
                </c:pt>
                <c:pt idx="112">
                  <c:v>0.88</c:v>
                </c:pt>
                <c:pt idx="113">
                  <c:v>0.89</c:v>
                </c:pt>
                <c:pt idx="114">
                  <c:v>0.91</c:v>
                </c:pt>
                <c:pt idx="115">
                  <c:v>0.95</c:v>
                </c:pt>
                <c:pt idx="116">
                  <c:v>1.01</c:v>
                </c:pt>
                <c:pt idx="117">
                  <c:v>1.03</c:v>
                </c:pt>
                <c:pt idx="118">
                  <c:v>1.03</c:v>
                </c:pt>
                <c:pt idx="119">
                  <c:v>0.94</c:v>
                </c:pt>
                <c:pt idx="120">
                  <c:v>0.79</c:v>
                </c:pt>
                <c:pt idx="121">
                  <c:v>0.57999999999999996</c:v>
                </c:pt>
                <c:pt idx="122">
                  <c:v>0.63</c:v>
                </c:pt>
                <c:pt idx="123">
                  <c:v>0.82</c:v>
                </c:pt>
                <c:pt idx="124">
                  <c:v>1.07</c:v>
                </c:pt>
                <c:pt idx="125">
                  <c:v>0.83</c:v>
                </c:pt>
                <c:pt idx="126">
                  <c:v>0.63</c:v>
                </c:pt>
                <c:pt idx="127">
                  <c:v>0.82</c:v>
                </c:pt>
                <c:pt idx="128">
                  <c:v>0.71</c:v>
                </c:pt>
                <c:pt idx="129">
                  <c:v>0.9</c:v>
                </c:pt>
                <c:pt idx="130">
                  <c:v>1.33</c:v>
                </c:pt>
                <c:pt idx="131">
                  <c:v>1.53</c:v>
                </c:pt>
                <c:pt idx="132">
                  <c:v>1.41</c:v>
                </c:pt>
                <c:pt idx="133">
                  <c:v>1.32</c:v>
                </c:pt>
                <c:pt idx="134">
                  <c:v>1.23</c:v>
                </c:pt>
                <c:pt idx="135">
                  <c:v>1.1299999999999999</c:v>
                </c:pt>
                <c:pt idx="136">
                  <c:v>0.95</c:v>
                </c:pt>
                <c:pt idx="137">
                  <c:v>0.8</c:v>
                </c:pt>
                <c:pt idx="138">
                  <c:v>0.83</c:v>
                </c:pt>
                <c:pt idx="139">
                  <c:v>1.1000000000000001</c:v>
                </c:pt>
                <c:pt idx="140">
                  <c:v>1.1299999999999999</c:v>
                </c:pt>
                <c:pt idx="141">
                  <c:v>0.92</c:v>
                </c:pt>
                <c:pt idx="142">
                  <c:v>0.9</c:v>
                </c:pt>
                <c:pt idx="143">
                  <c:v>0.91</c:v>
                </c:pt>
                <c:pt idx="144">
                  <c:v>0.93</c:v>
                </c:pt>
                <c:pt idx="145">
                  <c:v>0.93</c:v>
                </c:pt>
                <c:pt idx="146">
                  <c:v>0.93</c:v>
                </c:pt>
                <c:pt idx="147">
                  <c:v>0.92</c:v>
                </c:pt>
                <c:pt idx="148">
                  <c:v>0.91</c:v>
                </c:pt>
                <c:pt idx="149">
                  <c:v>0.91</c:v>
                </c:pt>
                <c:pt idx="150">
                  <c:v>0.94</c:v>
                </c:pt>
                <c:pt idx="151">
                  <c:v>1</c:v>
                </c:pt>
                <c:pt idx="152">
                  <c:v>1.03</c:v>
                </c:pt>
                <c:pt idx="153">
                  <c:v>0.87</c:v>
                </c:pt>
                <c:pt idx="154">
                  <c:v>0.78</c:v>
                </c:pt>
                <c:pt idx="155">
                  <c:v>0.98</c:v>
                </c:pt>
                <c:pt idx="156">
                  <c:v>1.24</c:v>
                </c:pt>
                <c:pt idx="157">
                  <c:v>0.87</c:v>
                </c:pt>
                <c:pt idx="158">
                  <c:v>0.15</c:v>
                </c:pt>
                <c:pt idx="159">
                  <c:v>0.18</c:v>
                </c:pt>
                <c:pt idx="160">
                  <c:v>0.59</c:v>
                </c:pt>
                <c:pt idx="161">
                  <c:v>1.04</c:v>
                </c:pt>
                <c:pt idx="162">
                  <c:v>1.26</c:v>
                </c:pt>
                <c:pt idx="163">
                  <c:v>0.92</c:v>
                </c:pt>
                <c:pt idx="164">
                  <c:v>0.3</c:v>
                </c:pt>
                <c:pt idx="165">
                  <c:v>0.18</c:v>
                </c:pt>
                <c:pt idx="166">
                  <c:v>0.67</c:v>
                </c:pt>
                <c:pt idx="167">
                  <c:v>0.95</c:v>
                </c:pt>
                <c:pt idx="168">
                  <c:v>1.4</c:v>
                </c:pt>
                <c:pt idx="169">
                  <c:v>1.41</c:v>
                </c:pt>
                <c:pt idx="170">
                  <c:v>0.79</c:v>
                </c:pt>
                <c:pt idx="171">
                  <c:v>0.56999999999999995</c:v>
                </c:pt>
                <c:pt idx="172">
                  <c:v>0.56999999999999995</c:v>
                </c:pt>
                <c:pt idx="173">
                  <c:v>0.57999999999999996</c:v>
                </c:pt>
                <c:pt idx="174">
                  <c:v>0.6</c:v>
                </c:pt>
                <c:pt idx="175">
                  <c:v>0.61</c:v>
                </c:pt>
                <c:pt idx="176">
                  <c:v>0.57999999999999996</c:v>
                </c:pt>
                <c:pt idx="177">
                  <c:v>0.54</c:v>
                </c:pt>
                <c:pt idx="178">
                  <c:v>0.5</c:v>
                </c:pt>
                <c:pt idx="179">
                  <c:v>0.48</c:v>
                </c:pt>
                <c:pt idx="180">
                  <c:v>0.53</c:v>
                </c:pt>
                <c:pt idx="181">
                  <c:v>0.56000000000000005</c:v>
                </c:pt>
                <c:pt idx="182">
                  <c:v>0.54</c:v>
                </c:pt>
                <c:pt idx="183">
                  <c:v>0.4</c:v>
                </c:pt>
                <c:pt idx="184">
                  <c:v>0.39</c:v>
                </c:pt>
                <c:pt idx="185">
                  <c:v>0.41</c:v>
                </c:pt>
                <c:pt idx="186">
                  <c:v>0.37</c:v>
                </c:pt>
                <c:pt idx="187">
                  <c:v>0.62</c:v>
                </c:pt>
                <c:pt idx="188">
                  <c:v>0.93</c:v>
                </c:pt>
                <c:pt idx="189">
                  <c:v>0.92</c:v>
                </c:pt>
                <c:pt idx="190">
                  <c:v>0.52</c:v>
                </c:pt>
                <c:pt idx="191">
                  <c:v>0.28999999999999998</c:v>
                </c:pt>
                <c:pt idx="192">
                  <c:v>0.22</c:v>
                </c:pt>
                <c:pt idx="193">
                  <c:v>0.08</c:v>
                </c:pt>
                <c:pt idx="194">
                  <c:v>0.05</c:v>
                </c:pt>
                <c:pt idx="195">
                  <c:v>0.11</c:v>
                </c:pt>
                <c:pt idx="196">
                  <c:v>-0.08</c:v>
                </c:pt>
                <c:pt idx="197">
                  <c:v>-0.19</c:v>
                </c:pt>
                <c:pt idx="198">
                  <c:v>0.12</c:v>
                </c:pt>
                <c:pt idx="199">
                  <c:v>0.82</c:v>
                </c:pt>
                <c:pt idx="200">
                  <c:v>0.74</c:v>
                </c:pt>
                <c:pt idx="201">
                  <c:v>0.11</c:v>
                </c:pt>
                <c:pt idx="202">
                  <c:v>0.14000000000000001</c:v>
                </c:pt>
                <c:pt idx="203">
                  <c:v>0.19</c:v>
                </c:pt>
                <c:pt idx="204">
                  <c:v>0.08</c:v>
                </c:pt>
                <c:pt idx="205">
                  <c:v>0.09</c:v>
                </c:pt>
                <c:pt idx="206">
                  <c:v>0.19</c:v>
                </c:pt>
                <c:pt idx="207">
                  <c:v>0.37</c:v>
                </c:pt>
                <c:pt idx="208">
                  <c:v>0.36</c:v>
                </c:pt>
                <c:pt idx="209">
                  <c:v>0.15</c:v>
                </c:pt>
                <c:pt idx="210">
                  <c:v>0.04</c:v>
                </c:pt>
                <c:pt idx="211">
                  <c:v>0.02</c:v>
                </c:pt>
                <c:pt idx="212">
                  <c:v>0.01</c:v>
                </c:pt>
                <c:pt idx="213">
                  <c:v>-0.01</c:v>
                </c:pt>
                <c:pt idx="214">
                  <c:v>-0.02</c:v>
                </c:pt>
                <c:pt idx="215">
                  <c:v>-0.03</c:v>
                </c:pt>
                <c:pt idx="216">
                  <c:v>-0.03</c:v>
                </c:pt>
                <c:pt idx="217">
                  <c:v>-0.05</c:v>
                </c:pt>
                <c:pt idx="218">
                  <c:v>-0.08</c:v>
                </c:pt>
                <c:pt idx="219">
                  <c:v>-0.11</c:v>
                </c:pt>
                <c:pt idx="220">
                  <c:v>-0.13</c:v>
                </c:pt>
                <c:pt idx="221">
                  <c:v>-0.1</c:v>
                </c:pt>
                <c:pt idx="222">
                  <c:v>-0.03</c:v>
                </c:pt>
                <c:pt idx="223">
                  <c:v>0.09</c:v>
                </c:pt>
                <c:pt idx="224">
                  <c:v>0.21</c:v>
                </c:pt>
                <c:pt idx="225">
                  <c:v>0.3</c:v>
                </c:pt>
                <c:pt idx="226">
                  <c:v>0.32</c:v>
                </c:pt>
                <c:pt idx="227">
                  <c:v>0.27</c:v>
                </c:pt>
                <c:pt idx="228">
                  <c:v>0.18</c:v>
                </c:pt>
                <c:pt idx="229">
                  <c:v>0.12</c:v>
                </c:pt>
                <c:pt idx="230">
                  <c:v>0.11</c:v>
                </c:pt>
                <c:pt idx="231">
                  <c:v>0.33</c:v>
                </c:pt>
                <c:pt idx="232">
                  <c:v>0.6</c:v>
                </c:pt>
                <c:pt idx="233">
                  <c:v>0.59</c:v>
                </c:pt>
                <c:pt idx="234">
                  <c:v>0.21</c:v>
                </c:pt>
                <c:pt idx="235">
                  <c:v>0.04</c:v>
                </c:pt>
                <c:pt idx="236">
                  <c:v>0.3</c:v>
                </c:pt>
                <c:pt idx="237">
                  <c:v>0.45</c:v>
                </c:pt>
                <c:pt idx="238">
                  <c:v>0.72</c:v>
                </c:pt>
                <c:pt idx="239">
                  <c:v>0.78</c:v>
                </c:pt>
                <c:pt idx="240">
                  <c:v>0.67</c:v>
                </c:pt>
                <c:pt idx="241">
                  <c:v>0.7</c:v>
                </c:pt>
                <c:pt idx="242">
                  <c:v>0.71</c:v>
                </c:pt>
                <c:pt idx="243">
                  <c:v>0.66</c:v>
                </c:pt>
                <c:pt idx="244">
                  <c:v>0.59</c:v>
                </c:pt>
                <c:pt idx="245">
                  <c:v>0.6</c:v>
                </c:pt>
                <c:pt idx="246">
                  <c:v>0.82</c:v>
                </c:pt>
                <c:pt idx="247">
                  <c:v>0.98</c:v>
                </c:pt>
                <c:pt idx="248">
                  <c:v>0.98</c:v>
                </c:pt>
                <c:pt idx="249">
                  <c:v>0.98</c:v>
                </c:pt>
                <c:pt idx="250">
                  <c:v>1.06</c:v>
                </c:pt>
                <c:pt idx="251">
                  <c:v>1.02</c:v>
                </c:pt>
                <c:pt idx="252">
                  <c:v>0.95</c:v>
                </c:pt>
                <c:pt idx="253">
                  <c:v>1.03</c:v>
                </c:pt>
                <c:pt idx="254">
                  <c:v>0.99</c:v>
                </c:pt>
                <c:pt idx="255">
                  <c:v>0.93</c:v>
                </c:pt>
                <c:pt idx="256">
                  <c:v>0.92</c:v>
                </c:pt>
                <c:pt idx="257">
                  <c:v>0.99</c:v>
                </c:pt>
                <c:pt idx="258">
                  <c:v>1.01</c:v>
                </c:pt>
                <c:pt idx="259">
                  <c:v>0.97</c:v>
                </c:pt>
                <c:pt idx="260">
                  <c:v>0.91</c:v>
                </c:pt>
                <c:pt idx="261">
                  <c:v>0.8</c:v>
                </c:pt>
                <c:pt idx="262">
                  <c:v>0.72</c:v>
                </c:pt>
                <c:pt idx="263">
                  <c:v>0.82</c:v>
                </c:pt>
                <c:pt idx="264">
                  <c:v>1.07</c:v>
                </c:pt>
                <c:pt idx="265">
                  <c:v>1.1599999999999999</c:v>
                </c:pt>
                <c:pt idx="266">
                  <c:v>0.93</c:v>
                </c:pt>
                <c:pt idx="267">
                  <c:v>0.41</c:v>
                </c:pt>
                <c:pt idx="268">
                  <c:v>0.35</c:v>
                </c:pt>
                <c:pt idx="269">
                  <c:v>0.76</c:v>
                </c:pt>
                <c:pt idx="270">
                  <c:v>0.94</c:v>
                </c:pt>
                <c:pt idx="271">
                  <c:v>0.97</c:v>
                </c:pt>
                <c:pt idx="272">
                  <c:v>0.95</c:v>
                </c:pt>
                <c:pt idx="273">
                  <c:v>0.97</c:v>
                </c:pt>
                <c:pt idx="274">
                  <c:v>0.97</c:v>
                </c:pt>
                <c:pt idx="275">
                  <c:v>0.9</c:v>
                </c:pt>
                <c:pt idx="276">
                  <c:v>0.81</c:v>
                </c:pt>
                <c:pt idx="277">
                  <c:v>0.67</c:v>
                </c:pt>
                <c:pt idx="278">
                  <c:v>0.5</c:v>
                </c:pt>
                <c:pt idx="279">
                  <c:v>0.35</c:v>
                </c:pt>
                <c:pt idx="280">
                  <c:v>0.54</c:v>
                </c:pt>
                <c:pt idx="281">
                  <c:v>1.24</c:v>
                </c:pt>
                <c:pt idx="282">
                  <c:v>1.95</c:v>
                </c:pt>
                <c:pt idx="283">
                  <c:v>2.12</c:v>
                </c:pt>
                <c:pt idx="284">
                  <c:v>1.71</c:v>
                </c:pt>
                <c:pt idx="285">
                  <c:v>1.1100000000000001</c:v>
                </c:pt>
                <c:pt idx="286">
                  <c:v>1.03</c:v>
                </c:pt>
                <c:pt idx="287">
                  <c:v>1.3</c:v>
                </c:pt>
                <c:pt idx="288">
                  <c:v>1.38</c:v>
                </c:pt>
                <c:pt idx="289">
                  <c:v>1.31</c:v>
                </c:pt>
                <c:pt idx="290">
                  <c:v>1.18</c:v>
                </c:pt>
                <c:pt idx="291">
                  <c:v>0.96</c:v>
                </c:pt>
                <c:pt idx="292">
                  <c:v>0.66</c:v>
                </c:pt>
                <c:pt idx="293">
                  <c:v>0.56999999999999995</c:v>
                </c:pt>
                <c:pt idx="294">
                  <c:v>0.73</c:v>
                </c:pt>
                <c:pt idx="295">
                  <c:v>0.93</c:v>
                </c:pt>
                <c:pt idx="296">
                  <c:v>1.1100000000000001</c:v>
                </c:pt>
                <c:pt idx="297">
                  <c:v>1.28</c:v>
                </c:pt>
                <c:pt idx="298">
                  <c:v>1.4</c:v>
                </c:pt>
                <c:pt idx="299">
                  <c:v>1.38</c:v>
                </c:pt>
                <c:pt idx="300">
                  <c:v>1.28</c:v>
                </c:pt>
                <c:pt idx="301">
                  <c:v>1.18</c:v>
                </c:pt>
                <c:pt idx="302">
                  <c:v>1.1399999999999999</c:v>
                </c:pt>
                <c:pt idx="303">
                  <c:v>1.02</c:v>
                </c:pt>
                <c:pt idx="304">
                  <c:v>0.83</c:v>
                </c:pt>
                <c:pt idx="305">
                  <c:v>0.69</c:v>
                </c:pt>
                <c:pt idx="306">
                  <c:v>0.56000000000000005</c:v>
                </c:pt>
                <c:pt idx="307">
                  <c:v>0.45</c:v>
                </c:pt>
                <c:pt idx="308">
                  <c:v>0.36</c:v>
                </c:pt>
                <c:pt idx="309">
                  <c:v>0.33</c:v>
                </c:pt>
                <c:pt idx="310">
                  <c:v>0.36</c:v>
                </c:pt>
                <c:pt idx="311">
                  <c:v>0.44</c:v>
                </c:pt>
                <c:pt idx="312">
                  <c:v>0.57999999999999996</c:v>
                </c:pt>
                <c:pt idx="313">
                  <c:v>0.69</c:v>
                </c:pt>
                <c:pt idx="314">
                  <c:v>0.7</c:v>
                </c:pt>
                <c:pt idx="315">
                  <c:v>0.63</c:v>
                </c:pt>
                <c:pt idx="316">
                  <c:v>0.57999999999999996</c:v>
                </c:pt>
                <c:pt idx="317">
                  <c:v>0.56999999999999995</c:v>
                </c:pt>
                <c:pt idx="318">
                  <c:v>0.5</c:v>
                </c:pt>
                <c:pt idx="319">
                  <c:v>0.39</c:v>
                </c:pt>
                <c:pt idx="320">
                  <c:v>0.23</c:v>
                </c:pt>
                <c:pt idx="321">
                  <c:v>0.01</c:v>
                </c:pt>
                <c:pt idx="322">
                  <c:v>-0.26</c:v>
                </c:pt>
                <c:pt idx="323">
                  <c:v>-0.47</c:v>
                </c:pt>
                <c:pt idx="324">
                  <c:v>-0.59</c:v>
                </c:pt>
                <c:pt idx="325">
                  <c:v>-0.56000000000000005</c:v>
                </c:pt>
                <c:pt idx="326">
                  <c:v>-0.5</c:v>
                </c:pt>
                <c:pt idx="327">
                  <c:v>-0.56999999999999995</c:v>
                </c:pt>
                <c:pt idx="328">
                  <c:v>-0.63</c:v>
                </c:pt>
                <c:pt idx="329">
                  <c:v>-0.7</c:v>
                </c:pt>
                <c:pt idx="330">
                  <c:v>-0.7</c:v>
                </c:pt>
                <c:pt idx="331">
                  <c:v>-0.64</c:v>
                </c:pt>
                <c:pt idx="332">
                  <c:v>-0.61</c:v>
                </c:pt>
                <c:pt idx="333">
                  <c:v>-0.66</c:v>
                </c:pt>
                <c:pt idx="334">
                  <c:v>-0.76</c:v>
                </c:pt>
                <c:pt idx="335">
                  <c:v>-0.91</c:v>
                </c:pt>
                <c:pt idx="336">
                  <c:v>-1.0900000000000001</c:v>
                </c:pt>
                <c:pt idx="337">
                  <c:v>-1.23</c:v>
                </c:pt>
                <c:pt idx="338">
                  <c:v>-1.38</c:v>
                </c:pt>
                <c:pt idx="339">
                  <c:v>-1.6</c:v>
                </c:pt>
                <c:pt idx="340">
                  <c:v>-1.89</c:v>
                </c:pt>
                <c:pt idx="341">
                  <c:v>-2.23</c:v>
                </c:pt>
                <c:pt idx="342">
                  <c:v>-2.57</c:v>
                </c:pt>
                <c:pt idx="343">
                  <c:v>-2.86</c:v>
                </c:pt>
                <c:pt idx="344">
                  <c:v>-3.03</c:v>
                </c:pt>
                <c:pt idx="345">
                  <c:v>-3.01</c:v>
                </c:pt>
                <c:pt idx="346">
                  <c:v>-2.86</c:v>
                </c:pt>
                <c:pt idx="347">
                  <c:v>-2.73</c:v>
                </c:pt>
                <c:pt idx="348">
                  <c:v>-2.7</c:v>
                </c:pt>
                <c:pt idx="349">
                  <c:v>-2.75</c:v>
                </c:pt>
                <c:pt idx="350">
                  <c:v>-2.75</c:v>
                </c:pt>
                <c:pt idx="351">
                  <c:v>-2.58</c:v>
                </c:pt>
                <c:pt idx="352">
                  <c:v>-2.1800000000000002</c:v>
                </c:pt>
                <c:pt idx="353">
                  <c:v>-1.39</c:v>
                </c:pt>
                <c:pt idx="354">
                  <c:v>0.48</c:v>
                </c:pt>
                <c:pt idx="355">
                  <c:v>5.39</c:v>
                </c:pt>
                <c:pt idx="356">
                  <c:v>15.24</c:v>
                </c:pt>
                <c:pt idx="357">
                  <c:v>30.4</c:v>
                </c:pt>
                <c:pt idx="358">
                  <c:v>46.17</c:v>
                </c:pt>
                <c:pt idx="359">
                  <c:v>56.41</c:v>
                </c:pt>
                <c:pt idx="360">
                  <c:v>56.34</c:v>
                </c:pt>
                <c:pt idx="361">
                  <c:v>48.63</c:v>
                </c:pt>
                <c:pt idx="362">
                  <c:v>38.58</c:v>
                </c:pt>
                <c:pt idx="363">
                  <c:v>30.94</c:v>
                </c:pt>
                <c:pt idx="364">
                  <c:v>28.46</c:v>
                </c:pt>
                <c:pt idx="365">
                  <c:v>26.92</c:v>
                </c:pt>
                <c:pt idx="366">
                  <c:v>26.56</c:v>
                </c:pt>
                <c:pt idx="367">
                  <c:v>26.98</c:v>
                </c:pt>
                <c:pt idx="368">
                  <c:v>26.36</c:v>
                </c:pt>
                <c:pt idx="369">
                  <c:v>25.78</c:v>
                </c:pt>
                <c:pt idx="370">
                  <c:v>25.69</c:v>
                </c:pt>
                <c:pt idx="371">
                  <c:v>25.53</c:v>
                </c:pt>
                <c:pt idx="372">
                  <c:v>25.03</c:v>
                </c:pt>
                <c:pt idx="373">
                  <c:v>24.45</c:v>
                </c:pt>
                <c:pt idx="374">
                  <c:v>23.92</c:v>
                </c:pt>
                <c:pt idx="375">
                  <c:v>23.66</c:v>
                </c:pt>
                <c:pt idx="376">
                  <c:v>23.71</c:v>
                </c:pt>
                <c:pt idx="377">
                  <c:v>23.8</c:v>
                </c:pt>
                <c:pt idx="378">
                  <c:v>23.8</c:v>
                </c:pt>
                <c:pt idx="379">
                  <c:v>23.57</c:v>
                </c:pt>
                <c:pt idx="380">
                  <c:v>23.17</c:v>
                </c:pt>
                <c:pt idx="381">
                  <c:v>22.72</c:v>
                </c:pt>
                <c:pt idx="382">
                  <c:v>22.23</c:v>
                </c:pt>
                <c:pt idx="383">
                  <c:v>21.6</c:v>
                </c:pt>
                <c:pt idx="384">
                  <c:v>20.92</c:v>
                </c:pt>
                <c:pt idx="385">
                  <c:v>20.22</c:v>
                </c:pt>
                <c:pt idx="386">
                  <c:v>19.489999999999998</c:v>
                </c:pt>
                <c:pt idx="387">
                  <c:v>18.739999999999998</c:v>
                </c:pt>
                <c:pt idx="388">
                  <c:v>17.989999999999998</c:v>
                </c:pt>
                <c:pt idx="389">
                  <c:v>17.239999999999998</c:v>
                </c:pt>
                <c:pt idx="390">
                  <c:v>16.55</c:v>
                </c:pt>
                <c:pt idx="391">
                  <c:v>15.89</c:v>
                </c:pt>
                <c:pt idx="392">
                  <c:v>15.22</c:v>
                </c:pt>
                <c:pt idx="393">
                  <c:v>14.53</c:v>
                </c:pt>
                <c:pt idx="394">
                  <c:v>13.92</c:v>
                </c:pt>
                <c:pt idx="395">
                  <c:v>13.36</c:v>
                </c:pt>
                <c:pt idx="396">
                  <c:v>12.73</c:v>
                </c:pt>
                <c:pt idx="397">
                  <c:v>12.15</c:v>
                </c:pt>
                <c:pt idx="398">
                  <c:v>11.67</c:v>
                </c:pt>
                <c:pt idx="399">
                  <c:v>11.34</c:v>
                </c:pt>
                <c:pt idx="400">
                  <c:v>11.09</c:v>
                </c:pt>
                <c:pt idx="401">
                  <c:v>10.78</c:v>
                </c:pt>
                <c:pt idx="402">
                  <c:v>10.29</c:v>
                </c:pt>
                <c:pt idx="403">
                  <c:v>9.74</c:v>
                </c:pt>
                <c:pt idx="404">
                  <c:v>9.3000000000000007</c:v>
                </c:pt>
                <c:pt idx="405">
                  <c:v>8.92</c:v>
                </c:pt>
                <c:pt idx="406">
                  <c:v>8.5399999999999991</c:v>
                </c:pt>
                <c:pt idx="407">
                  <c:v>8.1199999999999992</c:v>
                </c:pt>
                <c:pt idx="408">
                  <c:v>7.67</c:v>
                </c:pt>
                <c:pt idx="409">
                  <c:v>7.24</c:v>
                </c:pt>
                <c:pt idx="410">
                  <c:v>6.86</c:v>
                </c:pt>
                <c:pt idx="411">
                  <c:v>6.57</c:v>
                </c:pt>
                <c:pt idx="412">
                  <c:v>6.36</c:v>
                </c:pt>
                <c:pt idx="413">
                  <c:v>6.2</c:v>
                </c:pt>
                <c:pt idx="414">
                  <c:v>5.99</c:v>
                </c:pt>
                <c:pt idx="415">
                  <c:v>5.73</c:v>
                </c:pt>
                <c:pt idx="416">
                  <c:v>5.44</c:v>
                </c:pt>
                <c:pt idx="417">
                  <c:v>5.0999999999999996</c:v>
                </c:pt>
                <c:pt idx="418">
                  <c:v>4.75</c:v>
                </c:pt>
                <c:pt idx="419">
                  <c:v>4.41</c:v>
                </c:pt>
                <c:pt idx="420">
                  <c:v>4.12</c:v>
                </c:pt>
                <c:pt idx="421">
                  <c:v>3.92</c:v>
                </c:pt>
                <c:pt idx="422">
                  <c:v>3.78</c:v>
                </c:pt>
                <c:pt idx="423">
                  <c:v>3.74</c:v>
                </c:pt>
                <c:pt idx="424">
                  <c:v>3.62</c:v>
                </c:pt>
                <c:pt idx="425">
                  <c:v>3.46</c:v>
                </c:pt>
                <c:pt idx="426">
                  <c:v>3.18</c:v>
                </c:pt>
                <c:pt idx="427">
                  <c:v>2.93</c:v>
                </c:pt>
                <c:pt idx="428">
                  <c:v>2.75</c:v>
                </c:pt>
                <c:pt idx="429">
                  <c:v>2.36</c:v>
                </c:pt>
                <c:pt idx="430">
                  <c:v>2</c:v>
                </c:pt>
                <c:pt idx="431">
                  <c:v>1.62</c:v>
                </c:pt>
                <c:pt idx="432">
                  <c:v>1.26</c:v>
                </c:pt>
                <c:pt idx="433">
                  <c:v>0.92</c:v>
                </c:pt>
                <c:pt idx="434">
                  <c:v>0.62</c:v>
                </c:pt>
                <c:pt idx="435">
                  <c:v>0.4</c:v>
                </c:pt>
                <c:pt idx="436">
                  <c:v>0.27</c:v>
                </c:pt>
                <c:pt idx="437">
                  <c:v>0.21</c:v>
                </c:pt>
                <c:pt idx="438">
                  <c:v>0.23</c:v>
                </c:pt>
                <c:pt idx="439">
                  <c:v>0.31</c:v>
                </c:pt>
                <c:pt idx="440">
                  <c:v>0.37</c:v>
                </c:pt>
                <c:pt idx="441">
                  <c:v>0.38</c:v>
                </c:pt>
                <c:pt idx="442">
                  <c:v>0.32</c:v>
                </c:pt>
                <c:pt idx="443">
                  <c:v>0.28000000000000003</c:v>
                </c:pt>
                <c:pt idx="444">
                  <c:v>0.12</c:v>
                </c:pt>
                <c:pt idx="445">
                  <c:v>-7.0000000000000007E-2</c:v>
                </c:pt>
                <c:pt idx="446">
                  <c:v>-0.24</c:v>
                </c:pt>
                <c:pt idx="447">
                  <c:v>-0.04</c:v>
                </c:pt>
                <c:pt idx="448">
                  <c:v>0.13</c:v>
                </c:pt>
                <c:pt idx="449">
                  <c:v>-0.2</c:v>
                </c:pt>
                <c:pt idx="450">
                  <c:v>-0.34</c:v>
                </c:pt>
                <c:pt idx="451">
                  <c:v>-0.54</c:v>
                </c:pt>
                <c:pt idx="452">
                  <c:v>-0.55000000000000004</c:v>
                </c:pt>
                <c:pt idx="453">
                  <c:v>-0.49</c:v>
                </c:pt>
                <c:pt idx="454">
                  <c:v>-0.63</c:v>
                </c:pt>
                <c:pt idx="455">
                  <c:v>-0.62</c:v>
                </c:pt>
                <c:pt idx="456">
                  <c:v>-0.64</c:v>
                </c:pt>
                <c:pt idx="457">
                  <c:v>-0.67</c:v>
                </c:pt>
                <c:pt idx="458">
                  <c:v>-0.78</c:v>
                </c:pt>
                <c:pt idx="459">
                  <c:v>-0.77</c:v>
                </c:pt>
                <c:pt idx="460">
                  <c:v>-0.81</c:v>
                </c:pt>
                <c:pt idx="461">
                  <c:v>-1.01</c:v>
                </c:pt>
                <c:pt idx="462">
                  <c:v>-0.99</c:v>
                </c:pt>
                <c:pt idx="463">
                  <c:v>-0.59</c:v>
                </c:pt>
                <c:pt idx="464">
                  <c:v>-0.18</c:v>
                </c:pt>
                <c:pt idx="465">
                  <c:v>-0.15</c:v>
                </c:pt>
                <c:pt idx="466">
                  <c:v>-0.23</c:v>
                </c:pt>
                <c:pt idx="467">
                  <c:v>-0.28999999999999998</c:v>
                </c:pt>
                <c:pt idx="468">
                  <c:v>-0.27</c:v>
                </c:pt>
                <c:pt idx="469">
                  <c:v>-0.04</c:v>
                </c:pt>
                <c:pt idx="470">
                  <c:v>0.03</c:v>
                </c:pt>
                <c:pt idx="471">
                  <c:v>-0.11</c:v>
                </c:pt>
                <c:pt idx="472">
                  <c:v>-0.11</c:v>
                </c:pt>
                <c:pt idx="473">
                  <c:v>-0.01</c:v>
                </c:pt>
                <c:pt idx="474">
                  <c:v>0.23</c:v>
                </c:pt>
                <c:pt idx="475">
                  <c:v>0.32</c:v>
                </c:pt>
                <c:pt idx="476">
                  <c:v>-0.18</c:v>
                </c:pt>
                <c:pt idx="477">
                  <c:v>-0.8</c:v>
                </c:pt>
                <c:pt idx="478">
                  <c:v>-0.75</c:v>
                </c:pt>
                <c:pt idx="479">
                  <c:v>0.3</c:v>
                </c:pt>
                <c:pt idx="480">
                  <c:v>0.93</c:v>
                </c:pt>
                <c:pt idx="481">
                  <c:v>0.59</c:v>
                </c:pt>
                <c:pt idx="482">
                  <c:v>0.2</c:v>
                </c:pt>
                <c:pt idx="483">
                  <c:v>0.05</c:v>
                </c:pt>
                <c:pt idx="484">
                  <c:v>0.23</c:v>
                </c:pt>
                <c:pt idx="485">
                  <c:v>0.23</c:v>
                </c:pt>
                <c:pt idx="486">
                  <c:v>0.08</c:v>
                </c:pt>
                <c:pt idx="487">
                  <c:v>-0.04</c:v>
                </c:pt>
                <c:pt idx="488">
                  <c:v>-0.08</c:v>
                </c:pt>
                <c:pt idx="489">
                  <c:v>-0.2</c:v>
                </c:pt>
                <c:pt idx="490">
                  <c:v>-0.38</c:v>
                </c:pt>
                <c:pt idx="491">
                  <c:v>-0.43</c:v>
                </c:pt>
                <c:pt idx="492">
                  <c:v>-0.41</c:v>
                </c:pt>
                <c:pt idx="493">
                  <c:v>-0.45</c:v>
                </c:pt>
                <c:pt idx="494">
                  <c:v>-0.62</c:v>
                </c:pt>
                <c:pt idx="495">
                  <c:v>-0.73</c:v>
                </c:pt>
                <c:pt idx="496">
                  <c:v>-0.73</c:v>
                </c:pt>
                <c:pt idx="497">
                  <c:v>-0.79</c:v>
                </c:pt>
                <c:pt idx="498">
                  <c:v>-0.89</c:v>
                </c:pt>
                <c:pt idx="499">
                  <c:v>-0.96</c:v>
                </c:pt>
                <c:pt idx="500">
                  <c:v>-1.0900000000000001</c:v>
                </c:pt>
                <c:pt idx="501">
                  <c:v>-1.1399999999999999</c:v>
                </c:pt>
                <c:pt idx="502">
                  <c:v>-1.26</c:v>
                </c:pt>
                <c:pt idx="503">
                  <c:v>-1.26</c:v>
                </c:pt>
                <c:pt idx="504">
                  <c:v>-1.28</c:v>
                </c:pt>
                <c:pt idx="505">
                  <c:v>-1.55</c:v>
                </c:pt>
                <c:pt idx="506">
                  <c:v>-1.59</c:v>
                </c:pt>
                <c:pt idx="507">
                  <c:v>-1.52</c:v>
                </c:pt>
                <c:pt idx="508">
                  <c:v>-1.54</c:v>
                </c:pt>
                <c:pt idx="509">
                  <c:v>-1.63</c:v>
                </c:pt>
                <c:pt idx="510">
                  <c:v>-1.64</c:v>
                </c:pt>
                <c:pt idx="511">
                  <c:v>-1.81</c:v>
                </c:pt>
                <c:pt idx="512">
                  <c:v>-2.12</c:v>
                </c:pt>
                <c:pt idx="513">
                  <c:v>-2.25</c:v>
                </c:pt>
                <c:pt idx="514">
                  <c:v>-2.14</c:v>
                </c:pt>
                <c:pt idx="515">
                  <c:v>-1.92</c:v>
                </c:pt>
                <c:pt idx="516">
                  <c:v>-2.04</c:v>
                </c:pt>
                <c:pt idx="517">
                  <c:v>-2.25</c:v>
                </c:pt>
                <c:pt idx="518">
                  <c:v>-2.2599999999999998</c:v>
                </c:pt>
                <c:pt idx="519">
                  <c:v>-2.41</c:v>
                </c:pt>
                <c:pt idx="520">
                  <c:v>-2.54</c:v>
                </c:pt>
                <c:pt idx="521">
                  <c:v>-2.67</c:v>
                </c:pt>
                <c:pt idx="522">
                  <c:v>-2.8</c:v>
                </c:pt>
                <c:pt idx="523">
                  <c:v>-2.93</c:v>
                </c:pt>
                <c:pt idx="524">
                  <c:v>-3.04</c:v>
                </c:pt>
                <c:pt idx="525">
                  <c:v>-3.19</c:v>
                </c:pt>
                <c:pt idx="526">
                  <c:v>-3.47</c:v>
                </c:pt>
                <c:pt idx="527">
                  <c:v>-3.66</c:v>
                </c:pt>
                <c:pt idx="528">
                  <c:v>-3.57</c:v>
                </c:pt>
                <c:pt idx="529">
                  <c:v>-3.24</c:v>
                </c:pt>
                <c:pt idx="530">
                  <c:v>-3.27</c:v>
                </c:pt>
                <c:pt idx="531">
                  <c:v>-3.76</c:v>
                </c:pt>
                <c:pt idx="532">
                  <c:v>-4.4400000000000004</c:v>
                </c:pt>
                <c:pt idx="533">
                  <c:v>-5</c:v>
                </c:pt>
                <c:pt idx="534">
                  <c:v>-5.01</c:v>
                </c:pt>
                <c:pt idx="535">
                  <c:v>-4.41</c:v>
                </c:pt>
                <c:pt idx="536">
                  <c:v>-4.41</c:v>
                </c:pt>
                <c:pt idx="537">
                  <c:v>-5.35</c:v>
                </c:pt>
                <c:pt idx="538">
                  <c:v>-5.6</c:v>
                </c:pt>
                <c:pt idx="539">
                  <c:v>-5.37</c:v>
                </c:pt>
                <c:pt idx="540">
                  <c:v>-5.32</c:v>
                </c:pt>
                <c:pt idx="541">
                  <c:v>-5.48</c:v>
                </c:pt>
                <c:pt idx="542">
                  <c:v>-5.82</c:v>
                </c:pt>
                <c:pt idx="543">
                  <c:v>-6.05</c:v>
                </c:pt>
                <c:pt idx="544">
                  <c:v>-6.29</c:v>
                </c:pt>
                <c:pt idx="545">
                  <c:v>-6.18</c:v>
                </c:pt>
                <c:pt idx="546">
                  <c:v>-6.45</c:v>
                </c:pt>
                <c:pt idx="547">
                  <c:v>-6.72</c:v>
                </c:pt>
                <c:pt idx="548">
                  <c:v>-6.94</c:v>
                </c:pt>
                <c:pt idx="549">
                  <c:v>-7.43</c:v>
                </c:pt>
                <c:pt idx="550">
                  <c:v>-7.13</c:v>
                </c:pt>
                <c:pt idx="551">
                  <c:v>-6.02</c:v>
                </c:pt>
                <c:pt idx="552">
                  <c:v>-5.86</c:v>
                </c:pt>
                <c:pt idx="553">
                  <c:v>-6.75</c:v>
                </c:pt>
                <c:pt idx="554">
                  <c:v>-7.01</c:v>
                </c:pt>
                <c:pt idx="555">
                  <c:v>-6.68</c:v>
                </c:pt>
                <c:pt idx="556">
                  <c:v>-6.07</c:v>
                </c:pt>
                <c:pt idx="557">
                  <c:v>-5.84</c:v>
                </c:pt>
                <c:pt idx="558">
                  <c:v>-6.65</c:v>
                </c:pt>
                <c:pt idx="559">
                  <c:v>-7.41</c:v>
                </c:pt>
                <c:pt idx="560">
                  <c:v>-6.97</c:v>
                </c:pt>
                <c:pt idx="561">
                  <c:v>-6.62</c:v>
                </c:pt>
                <c:pt idx="562">
                  <c:v>-6.5</c:v>
                </c:pt>
                <c:pt idx="563">
                  <c:v>-6.32</c:v>
                </c:pt>
                <c:pt idx="564">
                  <c:v>-6.21</c:v>
                </c:pt>
                <c:pt idx="565">
                  <c:v>-6.12</c:v>
                </c:pt>
                <c:pt idx="566">
                  <c:v>-6.03</c:v>
                </c:pt>
                <c:pt idx="567">
                  <c:v>-5.93</c:v>
                </c:pt>
                <c:pt idx="568">
                  <c:v>-5.83</c:v>
                </c:pt>
                <c:pt idx="569">
                  <c:v>-5.73</c:v>
                </c:pt>
                <c:pt idx="570">
                  <c:v>-5.63</c:v>
                </c:pt>
                <c:pt idx="571">
                  <c:v>-5.56</c:v>
                </c:pt>
                <c:pt idx="572">
                  <c:v>-5.47</c:v>
                </c:pt>
                <c:pt idx="573">
                  <c:v>-5.28</c:v>
                </c:pt>
                <c:pt idx="574">
                  <c:v>-4.91</c:v>
                </c:pt>
                <c:pt idx="575">
                  <c:v>-4.5599999999999996</c:v>
                </c:pt>
                <c:pt idx="576">
                  <c:v>-4.59</c:v>
                </c:pt>
                <c:pt idx="577">
                  <c:v>-4.7699999999999996</c:v>
                </c:pt>
                <c:pt idx="578">
                  <c:v>-4.67</c:v>
                </c:pt>
                <c:pt idx="579">
                  <c:v>-4.3</c:v>
                </c:pt>
                <c:pt idx="580">
                  <c:v>-4.1900000000000004</c:v>
                </c:pt>
                <c:pt idx="581">
                  <c:v>-4.0999999999999996</c:v>
                </c:pt>
                <c:pt idx="582">
                  <c:v>-3.59</c:v>
                </c:pt>
                <c:pt idx="583">
                  <c:v>-3.41</c:v>
                </c:pt>
                <c:pt idx="584">
                  <c:v>-3.47</c:v>
                </c:pt>
                <c:pt idx="585">
                  <c:v>-3.36</c:v>
                </c:pt>
                <c:pt idx="586">
                  <c:v>-3.23</c:v>
                </c:pt>
                <c:pt idx="587">
                  <c:v>-3.04</c:v>
                </c:pt>
                <c:pt idx="588">
                  <c:v>-2.86</c:v>
                </c:pt>
                <c:pt idx="589">
                  <c:v>-2.77</c:v>
                </c:pt>
                <c:pt idx="590">
                  <c:v>-2.77</c:v>
                </c:pt>
                <c:pt idx="591">
                  <c:v>-2.75</c:v>
                </c:pt>
                <c:pt idx="592">
                  <c:v>-2.64</c:v>
                </c:pt>
                <c:pt idx="593">
                  <c:v>-2.39</c:v>
                </c:pt>
                <c:pt idx="594">
                  <c:v>-2.0499999999999998</c:v>
                </c:pt>
                <c:pt idx="595">
                  <c:v>-1.79</c:v>
                </c:pt>
                <c:pt idx="596">
                  <c:v>-1.78</c:v>
                </c:pt>
                <c:pt idx="597">
                  <c:v>-1.92</c:v>
                </c:pt>
                <c:pt idx="598">
                  <c:v>-1.99</c:v>
                </c:pt>
                <c:pt idx="599">
                  <c:v>-1.95</c:v>
                </c:pt>
                <c:pt idx="600">
                  <c:v>-1.9</c:v>
                </c:pt>
                <c:pt idx="601">
                  <c:v>-1.82</c:v>
                </c:pt>
                <c:pt idx="602">
                  <c:v>-1.65</c:v>
                </c:pt>
                <c:pt idx="603">
                  <c:v>-1.44</c:v>
                </c:pt>
                <c:pt idx="604">
                  <c:v>-1.36</c:v>
                </c:pt>
                <c:pt idx="605">
                  <c:v>-1.42</c:v>
                </c:pt>
                <c:pt idx="606">
                  <c:v>-1.44</c:v>
                </c:pt>
                <c:pt idx="607">
                  <c:v>-1.27</c:v>
                </c:pt>
                <c:pt idx="608">
                  <c:v>-1.05</c:v>
                </c:pt>
                <c:pt idx="609">
                  <c:v>-1</c:v>
                </c:pt>
                <c:pt idx="610">
                  <c:v>-1.1399999999999999</c:v>
                </c:pt>
                <c:pt idx="611">
                  <c:v>-1.29</c:v>
                </c:pt>
                <c:pt idx="612">
                  <c:v>-1.45</c:v>
                </c:pt>
                <c:pt idx="613">
                  <c:v>-1.35</c:v>
                </c:pt>
                <c:pt idx="614">
                  <c:v>-1.01</c:v>
                </c:pt>
                <c:pt idx="615">
                  <c:v>-0.89</c:v>
                </c:pt>
                <c:pt idx="616">
                  <c:v>-1.1499999999999999</c:v>
                </c:pt>
                <c:pt idx="617">
                  <c:v>-1.31</c:v>
                </c:pt>
                <c:pt idx="618">
                  <c:v>-1.21</c:v>
                </c:pt>
                <c:pt idx="619">
                  <c:v>-1.19</c:v>
                </c:pt>
                <c:pt idx="620">
                  <c:v>-1.1399999999999999</c:v>
                </c:pt>
                <c:pt idx="621">
                  <c:v>-1.1000000000000001</c:v>
                </c:pt>
                <c:pt idx="622">
                  <c:v>-1.07</c:v>
                </c:pt>
                <c:pt idx="623">
                  <c:v>-1.06</c:v>
                </c:pt>
                <c:pt idx="624">
                  <c:v>-1.06</c:v>
                </c:pt>
                <c:pt idx="625">
                  <c:v>-1.06</c:v>
                </c:pt>
                <c:pt idx="626">
                  <c:v>-1.1000000000000001</c:v>
                </c:pt>
                <c:pt idx="627">
                  <c:v>-1.1299999999999999</c:v>
                </c:pt>
                <c:pt idx="628">
                  <c:v>-1.1399999999999999</c:v>
                </c:pt>
                <c:pt idx="629">
                  <c:v>-1.1000000000000001</c:v>
                </c:pt>
                <c:pt idx="630">
                  <c:v>-1.1399999999999999</c:v>
                </c:pt>
                <c:pt idx="631">
                  <c:v>-1.26</c:v>
                </c:pt>
                <c:pt idx="632">
                  <c:v>-1.32</c:v>
                </c:pt>
                <c:pt idx="633">
                  <c:v>-1.33</c:v>
                </c:pt>
                <c:pt idx="634">
                  <c:v>-1.33</c:v>
                </c:pt>
                <c:pt idx="635">
                  <c:v>-1.38</c:v>
                </c:pt>
                <c:pt idx="636">
                  <c:v>-1.4</c:v>
                </c:pt>
                <c:pt idx="637">
                  <c:v>-1.41</c:v>
                </c:pt>
                <c:pt idx="638">
                  <c:v>-1.4</c:v>
                </c:pt>
                <c:pt idx="639">
                  <c:v>-1.34</c:v>
                </c:pt>
                <c:pt idx="640">
                  <c:v>-1.36</c:v>
                </c:pt>
                <c:pt idx="641">
                  <c:v>-1.44</c:v>
                </c:pt>
                <c:pt idx="642">
                  <c:v>-1.52</c:v>
                </c:pt>
                <c:pt idx="643">
                  <c:v>-1.47</c:v>
                </c:pt>
                <c:pt idx="644">
                  <c:v>-1.39</c:v>
                </c:pt>
                <c:pt idx="645">
                  <c:v>-1.43</c:v>
                </c:pt>
                <c:pt idx="646">
                  <c:v>-1.5</c:v>
                </c:pt>
                <c:pt idx="647">
                  <c:v>-1.54</c:v>
                </c:pt>
                <c:pt idx="648">
                  <c:v>-1.43</c:v>
                </c:pt>
                <c:pt idx="649">
                  <c:v>-1.25</c:v>
                </c:pt>
                <c:pt idx="650">
                  <c:v>-1.29</c:v>
                </c:pt>
                <c:pt idx="651">
                  <c:v>-1.52</c:v>
                </c:pt>
                <c:pt idx="652">
                  <c:v>-1.61</c:v>
                </c:pt>
                <c:pt idx="653">
                  <c:v>-1.48</c:v>
                </c:pt>
                <c:pt idx="654">
                  <c:v>-1.34</c:v>
                </c:pt>
                <c:pt idx="655">
                  <c:v>-1.3</c:v>
                </c:pt>
                <c:pt idx="656">
                  <c:v>-1.28</c:v>
                </c:pt>
                <c:pt idx="657">
                  <c:v>-1.27</c:v>
                </c:pt>
                <c:pt idx="658">
                  <c:v>-1.26</c:v>
                </c:pt>
                <c:pt idx="659">
                  <c:v>-1.27</c:v>
                </c:pt>
                <c:pt idx="660">
                  <c:v>-1.3</c:v>
                </c:pt>
                <c:pt idx="661">
                  <c:v>-1.28</c:v>
                </c:pt>
                <c:pt idx="662">
                  <c:v>-1.23</c:v>
                </c:pt>
                <c:pt idx="663">
                  <c:v>-1.18</c:v>
                </c:pt>
                <c:pt idx="664">
                  <c:v>-1.19</c:v>
                </c:pt>
                <c:pt idx="665">
                  <c:v>-1.1499999999999999</c:v>
                </c:pt>
                <c:pt idx="666">
                  <c:v>-1.06</c:v>
                </c:pt>
                <c:pt idx="667">
                  <c:v>-1.01</c:v>
                </c:pt>
                <c:pt idx="668">
                  <c:v>-1</c:v>
                </c:pt>
                <c:pt idx="669">
                  <c:v>-1.04</c:v>
                </c:pt>
                <c:pt idx="670">
                  <c:v>-1.0900000000000001</c:v>
                </c:pt>
                <c:pt idx="671">
                  <c:v>-1.1200000000000001</c:v>
                </c:pt>
                <c:pt idx="672">
                  <c:v>-1.1399999999999999</c:v>
                </c:pt>
                <c:pt idx="673">
                  <c:v>-1.17</c:v>
                </c:pt>
                <c:pt idx="674">
                  <c:v>-1.18</c:v>
                </c:pt>
                <c:pt idx="675">
                  <c:v>-1.1399999999999999</c:v>
                </c:pt>
                <c:pt idx="676">
                  <c:v>-0.97</c:v>
                </c:pt>
                <c:pt idx="677">
                  <c:v>-0.79</c:v>
                </c:pt>
                <c:pt idx="678">
                  <c:v>-0.72</c:v>
                </c:pt>
                <c:pt idx="679">
                  <c:v>-0.71</c:v>
                </c:pt>
                <c:pt idx="680">
                  <c:v>-0.75</c:v>
                </c:pt>
                <c:pt idx="681">
                  <c:v>-0.79</c:v>
                </c:pt>
                <c:pt idx="682">
                  <c:v>-0.84</c:v>
                </c:pt>
                <c:pt idx="683">
                  <c:v>-0.88</c:v>
                </c:pt>
                <c:pt idx="684">
                  <c:v>-0.88</c:v>
                </c:pt>
                <c:pt idx="685">
                  <c:v>-0.83</c:v>
                </c:pt>
                <c:pt idx="686">
                  <c:v>-0.73</c:v>
                </c:pt>
                <c:pt idx="687">
                  <c:v>-0.62</c:v>
                </c:pt>
                <c:pt idx="688">
                  <c:v>-0.56000000000000005</c:v>
                </c:pt>
                <c:pt idx="689">
                  <c:v>-0.57999999999999996</c:v>
                </c:pt>
                <c:pt idx="690">
                  <c:v>-0.63</c:v>
                </c:pt>
                <c:pt idx="691">
                  <c:v>-0.64</c:v>
                </c:pt>
                <c:pt idx="692">
                  <c:v>-0.62</c:v>
                </c:pt>
                <c:pt idx="693">
                  <c:v>-0.59</c:v>
                </c:pt>
                <c:pt idx="694">
                  <c:v>-0.54</c:v>
                </c:pt>
                <c:pt idx="695">
                  <c:v>-0.51</c:v>
                </c:pt>
                <c:pt idx="696">
                  <c:v>-0.48</c:v>
                </c:pt>
                <c:pt idx="697">
                  <c:v>-0.48</c:v>
                </c:pt>
                <c:pt idx="698">
                  <c:v>-0.46</c:v>
                </c:pt>
                <c:pt idx="699">
                  <c:v>-0.43</c:v>
                </c:pt>
                <c:pt idx="700">
                  <c:v>-0.4</c:v>
                </c:pt>
                <c:pt idx="701">
                  <c:v>-0.38</c:v>
                </c:pt>
                <c:pt idx="702">
                  <c:v>-0.36</c:v>
                </c:pt>
                <c:pt idx="703">
                  <c:v>-0.34</c:v>
                </c:pt>
                <c:pt idx="704">
                  <c:v>-0.32</c:v>
                </c:pt>
                <c:pt idx="705">
                  <c:v>-0.3</c:v>
                </c:pt>
                <c:pt idx="706">
                  <c:v>-0.27</c:v>
                </c:pt>
                <c:pt idx="707">
                  <c:v>-0.25</c:v>
                </c:pt>
                <c:pt idx="708">
                  <c:v>-0.24</c:v>
                </c:pt>
                <c:pt idx="709">
                  <c:v>-0.23</c:v>
                </c:pt>
                <c:pt idx="710">
                  <c:v>-0.23</c:v>
                </c:pt>
                <c:pt idx="711">
                  <c:v>-0.19</c:v>
                </c:pt>
                <c:pt idx="712">
                  <c:v>-0.14000000000000001</c:v>
                </c:pt>
                <c:pt idx="713">
                  <c:v>-0.12</c:v>
                </c:pt>
                <c:pt idx="714">
                  <c:v>-0.23</c:v>
                </c:pt>
                <c:pt idx="715">
                  <c:v>-0.65</c:v>
                </c:pt>
                <c:pt idx="716">
                  <c:v>-7.0000000000000007E-2</c:v>
                </c:pt>
                <c:pt idx="717">
                  <c:v>-0.05</c:v>
                </c:pt>
                <c:pt idx="718">
                  <c:v>-0.02</c:v>
                </c:pt>
                <c:pt idx="719">
                  <c:v>0</c:v>
                </c:pt>
              </c:numCache>
            </c:numRef>
          </c:yVal>
          <c:smooth val="1"/>
          <c:extLst>
            <c:ext xmlns:c16="http://schemas.microsoft.com/office/drawing/2014/chart" uri="{C3380CC4-5D6E-409C-BE32-E72D297353CC}">
              <c16:uniqueId val="{00000005-63FE-4078-AA7F-52312056F80D}"/>
            </c:ext>
          </c:extLst>
        </c:ser>
        <c:ser>
          <c:idx val="6"/>
          <c:order val="6"/>
          <c:tx>
            <c:strRef>
              <c:f>Sheet2!$H$4</c:f>
              <c:strCache>
                <c:ptCount val="1"/>
                <c:pt idx="0">
                  <c:v>D80T20H2</c:v>
                </c:pt>
              </c:strCache>
            </c:strRef>
          </c:tx>
          <c:spPr>
            <a:ln w="19050" cap="rnd">
              <a:solidFill>
                <a:schemeClr val="accent1">
                  <a:lumMod val="60000"/>
                </a:schemeClr>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Sheet2!$H$5:$H$725</c:f>
              <c:numCache>
                <c:formatCode>General</c:formatCode>
                <c:ptCount val="721"/>
                <c:pt idx="0">
                  <c:v>-0.02</c:v>
                </c:pt>
                <c:pt idx="1">
                  <c:v>0</c:v>
                </c:pt>
                <c:pt idx="2">
                  <c:v>0.01</c:v>
                </c:pt>
                <c:pt idx="3">
                  <c:v>0.02</c:v>
                </c:pt>
                <c:pt idx="4">
                  <c:v>0.03</c:v>
                </c:pt>
                <c:pt idx="5">
                  <c:v>0.04</c:v>
                </c:pt>
                <c:pt idx="6">
                  <c:v>0.04</c:v>
                </c:pt>
                <c:pt idx="7">
                  <c:v>0.05</c:v>
                </c:pt>
                <c:pt idx="8">
                  <c:v>0.06</c:v>
                </c:pt>
                <c:pt idx="9">
                  <c:v>0.06</c:v>
                </c:pt>
                <c:pt idx="10">
                  <c:v>7.0000000000000007E-2</c:v>
                </c:pt>
                <c:pt idx="11">
                  <c:v>0.08</c:v>
                </c:pt>
                <c:pt idx="12">
                  <c:v>0.1</c:v>
                </c:pt>
                <c:pt idx="13">
                  <c:v>0.11</c:v>
                </c:pt>
                <c:pt idx="14">
                  <c:v>0.11</c:v>
                </c:pt>
                <c:pt idx="15">
                  <c:v>0.11</c:v>
                </c:pt>
                <c:pt idx="16">
                  <c:v>0.12</c:v>
                </c:pt>
                <c:pt idx="17">
                  <c:v>0.14000000000000001</c:v>
                </c:pt>
                <c:pt idx="18">
                  <c:v>0.15</c:v>
                </c:pt>
                <c:pt idx="19">
                  <c:v>0.15</c:v>
                </c:pt>
                <c:pt idx="20">
                  <c:v>0.15</c:v>
                </c:pt>
                <c:pt idx="21">
                  <c:v>0.17</c:v>
                </c:pt>
                <c:pt idx="22">
                  <c:v>0.19</c:v>
                </c:pt>
                <c:pt idx="23">
                  <c:v>0.19</c:v>
                </c:pt>
                <c:pt idx="24">
                  <c:v>0.16</c:v>
                </c:pt>
                <c:pt idx="25">
                  <c:v>0.11</c:v>
                </c:pt>
                <c:pt idx="26">
                  <c:v>0.12</c:v>
                </c:pt>
                <c:pt idx="27">
                  <c:v>0.17</c:v>
                </c:pt>
                <c:pt idx="28">
                  <c:v>0.23</c:v>
                </c:pt>
                <c:pt idx="29">
                  <c:v>0.25</c:v>
                </c:pt>
                <c:pt idx="30">
                  <c:v>0.25</c:v>
                </c:pt>
                <c:pt idx="31">
                  <c:v>0.23</c:v>
                </c:pt>
                <c:pt idx="32">
                  <c:v>0.24</c:v>
                </c:pt>
                <c:pt idx="33">
                  <c:v>0.25</c:v>
                </c:pt>
                <c:pt idx="34">
                  <c:v>0.26</c:v>
                </c:pt>
                <c:pt idx="35">
                  <c:v>0.27</c:v>
                </c:pt>
                <c:pt idx="36">
                  <c:v>0.28000000000000003</c:v>
                </c:pt>
                <c:pt idx="37">
                  <c:v>0.28000000000000003</c:v>
                </c:pt>
                <c:pt idx="38">
                  <c:v>0.28000000000000003</c:v>
                </c:pt>
                <c:pt idx="39">
                  <c:v>0.28999999999999998</c:v>
                </c:pt>
                <c:pt idx="40">
                  <c:v>0.3</c:v>
                </c:pt>
                <c:pt idx="41">
                  <c:v>0.31</c:v>
                </c:pt>
                <c:pt idx="42">
                  <c:v>0.31</c:v>
                </c:pt>
                <c:pt idx="43">
                  <c:v>0.28999999999999998</c:v>
                </c:pt>
                <c:pt idx="44">
                  <c:v>0.28000000000000003</c:v>
                </c:pt>
                <c:pt idx="45">
                  <c:v>0.28999999999999998</c:v>
                </c:pt>
                <c:pt idx="46">
                  <c:v>0.33</c:v>
                </c:pt>
                <c:pt idx="47">
                  <c:v>0.36</c:v>
                </c:pt>
                <c:pt idx="48">
                  <c:v>0.36</c:v>
                </c:pt>
                <c:pt idx="49">
                  <c:v>0.36</c:v>
                </c:pt>
                <c:pt idx="50">
                  <c:v>0.36</c:v>
                </c:pt>
                <c:pt idx="51">
                  <c:v>0.36</c:v>
                </c:pt>
                <c:pt idx="52">
                  <c:v>0.37</c:v>
                </c:pt>
                <c:pt idx="53">
                  <c:v>0.38</c:v>
                </c:pt>
                <c:pt idx="54">
                  <c:v>0.38</c:v>
                </c:pt>
                <c:pt idx="55">
                  <c:v>0.36</c:v>
                </c:pt>
                <c:pt idx="56">
                  <c:v>0.32</c:v>
                </c:pt>
                <c:pt idx="57">
                  <c:v>0.28000000000000003</c:v>
                </c:pt>
                <c:pt idx="58">
                  <c:v>0.28000000000000003</c:v>
                </c:pt>
                <c:pt idx="59">
                  <c:v>0.34</c:v>
                </c:pt>
                <c:pt idx="60">
                  <c:v>0.42</c:v>
                </c:pt>
                <c:pt idx="61">
                  <c:v>0.45</c:v>
                </c:pt>
                <c:pt idx="62">
                  <c:v>0.46</c:v>
                </c:pt>
                <c:pt idx="63">
                  <c:v>0.43</c:v>
                </c:pt>
                <c:pt idx="64">
                  <c:v>0.45</c:v>
                </c:pt>
                <c:pt idx="65">
                  <c:v>0.47</c:v>
                </c:pt>
                <c:pt idx="66">
                  <c:v>0.48</c:v>
                </c:pt>
                <c:pt idx="67">
                  <c:v>0.5</c:v>
                </c:pt>
                <c:pt idx="68">
                  <c:v>0.45</c:v>
                </c:pt>
                <c:pt idx="69">
                  <c:v>0.45</c:v>
                </c:pt>
                <c:pt idx="70">
                  <c:v>0.46</c:v>
                </c:pt>
                <c:pt idx="71">
                  <c:v>0.49</c:v>
                </c:pt>
                <c:pt idx="72">
                  <c:v>0.54</c:v>
                </c:pt>
                <c:pt idx="73">
                  <c:v>0.55000000000000004</c:v>
                </c:pt>
                <c:pt idx="74">
                  <c:v>0.5</c:v>
                </c:pt>
                <c:pt idx="75">
                  <c:v>0.49</c:v>
                </c:pt>
                <c:pt idx="76">
                  <c:v>0.54</c:v>
                </c:pt>
                <c:pt idx="77">
                  <c:v>0.56999999999999995</c:v>
                </c:pt>
                <c:pt idx="78">
                  <c:v>0.61</c:v>
                </c:pt>
                <c:pt idx="79">
                  <c:v>0.61</c:v>
                </c:pt>
                <c:pt idx="80">
                  <c:v>0.6</c:v>
                </c:pt>
                <c:pt idx="81">
                  <c:v>0.55000000000000004</c:v>
                </c:pt>
                <c:pt idx="82">
                  <c:v>0.54</c:v>
                </c:pt>
                <c:pt idx="83">
                  <c:v>0.48</c:v>
                </c:pt>
                <c:pt idx="84">
                  <c:v>0.47</c:v>
                </c:pt>
                <c:pt idx="85">
                  <c:v>0.6</c:v>
                </c:pt>
                <c:pt idx="86">
                  <c:v>0.71</c:v>
                </c:pt>
                <c:pt idx="87">
                  <c:v>0.78</c:v>
                </c:pt>
                <c:pt idx="88">
                  <c:v>0.81</c:v>
                </c:pt>
                <c:pt idx="89">
                  <c:v>0.77</c:v>
                </c:pt>
                <c:pt idx="90">
                  <c:v>0.69</c:v>
                </c:pt>
                <c:pt idx="91">
                  <c:v>0.57999999999999996</c:v>
                </c:pt>
                <c:pt idx="92">
                  <c:v>0.55000000000000004</c:v>
                </c:pt>
                <c:pt idx="93">
                  <c:v>0.6</c:v>
                </c:pt>
                <c:pt idx="94">
                  <c:v>0.63</c:v>
                </c:pt>
                <c:pt idx="95">
                  <c:v>0.66</c:v>
                </c:pt>
                <c:pt idx="96">
                  <c:v>0.69</c:v>
                </c:pt>
                <c:pt idx="97">
                  <c:v>0.73</c:v>
                </c:pt>
                <c:pt idx="98">
                  <c:v>0.76</c:v>
                </c:pt>
                <c:pt idx="99">
                  <c:v>0.74</c:v>
                </c:pt>
                <c:pt idx="100">
                  <c:v>0.66</c:v>
                </c:pt>
                <c:pt idx="101">
                  <c:v>0.64</c:v>
                </c:pt>
                <c:pt idx="102">
                  <c:v>0.72</c:v>
                </c:pt>
                <c:pt idx="103">
                  <c:v>0.83</c:v>
                </c:pt>
                <c:pt idx="104">
                  <c:v>0.87</c:v>
                </c:pt>
                <c:pt idx="105">
                  <c:v>0.89</c:v>
                </c:pt>
                <c:pt idx="106">
                  <c:v>0.95</c:v>
                </c:pt>
                <c:pt idx="107">
                  <c:v>0.98</c:v>
                </c:pt>
                <c:pt idx="108">
                  <c:v>0.65</c:v>
                </c:pt>
                <c:pt idx="109">
                  <c:v>0.24</c:v>
                </c:pt>
                <c:pt idx="110">
                  <c:v>0.33</c:v>
                </c:pt>
                <c:pt idx="111">
                  <c:v>0.81</c:v>
                </c:pt>
                <c:pt idx="112">
                  <c:v>1.03</c:v>
                </c:pt>
                <c:pt idx="113">
                  <c:v>0.92</c:v>
                </c:pt>
                <c:pt idx="114">
                  <c:v>0.95</c:v>
                </c:pt>
                <c:pt idx="115">
                  <c:v>0.89</c:v>
                </c:pt>
                <c:pt idx="116">
                  <c:v>0.83</c:v>
                </c:pt>
                <c:pt idx="117">
                  <c:v>0.82</c:v>
                </c:pt>
                <c:pt idx="118">
                  <c:v>0.93</c:v>
                </c:pt>
                <c:pt idx="119">
                  <c:v>0.97</c:v>
                </c:pt>
                <c:pt idx="120">
                  <c:v>0.88</c:v>
                </c:pt>
                <c:pt idx="121">
                  <c:v>0.87</c:v>
                </c:pt>
                <c:pt idx="122">
                  <c:v>0.86</c:v>
                </c:pt>
                <c:pt idx="123">
                  <c:v>0.86</c:v>
                </c:pt>
                <c:pt idx="124">
                  <c:v>0.87</c:v>
                </c:pt>
                <c:pt idx="125">
                  <c:v>0.86</c:v>
                </c:pt>
                <c:pt idx="126">
                  <c:v>0.84</c:v>
                </c:pt>
                <c:pt idx="127">
                  <c:v>0.81</c:v>
                </c:pt>
                <c:pt idx="128">
                  <c:v>0.8</c:v>
                </c:pt>
                <c:pt idx="129">
                  <c:v>0.8</c:v>
                </c:pt>
                <c:pt idx="130">
                  <c:v>0.84</c:v>
                </c:pt>
                <c:pt idx="131">
                  <c:v>0.88</c:v>
                </c:pt>
                <c:pt idx="132">
                  <c:v>0.89</c:v>
                </c:pt>
                <c:pt idx="133">
                  <c:v>0.87</c:v>
                </c:pt>
                <c:pt idx="134">
                  <c:v>0.81</c:v>
                </c:pt>
                <c:pt idx="135">
                  <c:v>0.75</c:v>
                </c:pt>
                <c:pt idx="136">
                  <c:v>0.7</c:v>
                </c:pt>
                <c:pt idx="137">
                  <c:v>0.63</c:v>
                </c:pt>
                <c:pt idx="138">
                  <c:v>0.56999999999999995</c:v>
                </c:pt>
                <c:pt idx="139">
                  <c:v>0.65</c:v>
                </c:pt>
                <c:pt idx="140">
                  <c:v>0.95</c:v>
                </c:pt>
                <c:pt idx="141">
                  <c:v>1.21</c:v>
                </c:pt>
                <c:pt idx="142">
                  <c:v>1.06</c:v>
                </c:pt>
                <c:pt idx="143">
                  <c:v>0.51</c:v>
                </c:pt>
                <c:pt idx="144">
                  <c:v>0.16</c:v>
                </c:pt>
                <c:pt idx="145">
                  <c:v>0.33</c:v>
                </c:pt>
                <c:pt idx="146">
                  <c:v>0.96</c:v>
                </c:pt>
                <c:pt idx="147">
                  <c:v>1.19</c:v>
                </c:pt>
                <c:pt idx="148">
                  <c:v>0.94</c:v>
                </c:pt>
                <c:pt idx="149">
                  <c:v>0.9</c:v>
                </c:pt>
                <c:pt idx="150">
                  <c:v>0.85</c:v>
                </c:pt>
                <c:pt idx="151">
                  <c:v>0.81</c:v>
                </c:pt>
                <c:pt idx="152">
                  <c:v>0.78</c:v>
                </c:pt>
                <c:pt idx="153">
                  <c:v>0.76</c:v>
                </c:pt>
                <c:pt idx="154">
                  <c:v>0.72</c:v>
                </c:pt>
                <c:pt idx="155">
                  <c:v>0.69</c:v>
                </c:pt>
                <c:pt idx="156">
                  <c:v>0.67</c:v>
                </c:pt>
                <c:pt idx="157">
                  <c:v>0.72</c:v>
                </c:pt>
                <c:pt idx="158">
                  <c:v>0.76</c:v>
                </c:pt>
                <c:pt idx="159">
                  <c:v>0.78</c:v>
                </c:pt>
                <c:pt idx="160">
                  <c:v>0.71</c:v>
                </c:pt>
                <c:pt idx="161">
                  <c:v>0.8</c:v>
                </c:pt>
                <c:pt idx="162">
                  <c:v>0.82</c:v>
                </c:pt>
                <c:pt idx="163">
                  <c:v>0.56999999999999995</c:v>
                </c:pt>
                <c:pt idx="164">
                  <c:v>0.4</c:v>
                </c:pt>
                <c:pt idx="165">
                  <c:v>0.27</c:v>
                </c:pt>
                <c:pt idx="166">
                  <c:v>0.34</c:v>
                </c:pt>
                <c:pt idx="167">
                  <c:v>0.6</c:v>
                </c:pt>
                <c:pt idx="168">
                  <c:v>0.83</c:v>
                </c:pt>
                <c:pt idx="169">
                  <c:v>0.84</c:v>
                </c:pt>
                <c:pt idx="170">
                  <c:v>0.45</c:v>
                </c:pt>
                <c:pt idx="171">
                  <c:v>0.1</c:v>
                </c:pt>
                <c:pt idx="172">
                  <c:v>0.27</c:v>
                </c:pt>
                <c:pt idx="173">
                  <c:v>0.97</c:v>
                </c:pt>
                <c:pt idx="174">
                  <c:v>1.1399999999999999</c:v>
                </c:pt>
                <c:pt idx="175">
                  <c:v>0.61</c:v>
                </c:pt>
                <c:pt idx="176">
                  <c:v>0.38</c:v>
                </c:pt>
                <c:pt idx="177">
                  <c:v>0.37</c:v>
                </c:pt>
                <c:pt idx="178">
                  <c:v>0.41</c:v>
                </c:pt>
                <c:pt idx="179">
                  <c:v>0.46</c:v>
                </c:pt>
                <c:pt idx="180">
                  <c:v>0.51</c:v>
                </c:pt>
                <c:pt idx="181">
                  <c:v>0.55000000000000004</c:v>
                </c:pt>
                <c:pt idx="182">
                  <c:v>0.51</c:v>
                </c:pt>
                <c:pt idx="183">
                  <c:v>0.38</c:v>
                </c:pt>
                <c:pt idx="184">
                  <c:v>0.39</c:v>
                </c:pt>
                <c:pt idx="185">
                  <c:v>0.66</c:v>
                </c:pt>
                <c:pt idx="186">
                  <c:v>0.8</c:v>
                </c:pt>
                <c:pt idx="187">
                  <c:v>0.28999999999999998</c:v>
                </c:pt>
                <c:pt idx="188">
                  <c:v>-0.11</c:v>
                </c:pt>
                <c:pt idx="189">
                  <c:v>0.28999999999999998</c:v>
                </c:pt>
                <c:pt idx="190">
                  <c:v>0.71</c:v>
                </c:pt>
                <c:pt idx="191">
                  <c:v>0.68</c:v>
                </c:pt>
                <c:pt idx="192">
                  <c:v>0.51</c:v>
                </c:pt>
                <c:pt idx="193">
                  <c:v>0.4</c:v>
                </c:pt>
                <c:pt idx="194">
                  <c:v>0.25</c:v>
                </c:pt>
                <c:pt idx="195">
                  <c:v>0.1</c:v>
                </c:pt>
                <c:pt idx="196">
                  <c:v>0.14000000000000001</c:v>
                </c:pt>
                <c:pt idx="197">
                  <c:v>0.38</c:v>
                </c:pt>
                <c:pt idx="198">
                  <c:v>0.33</c:v>
                </c:pt>
                <c:pt idx="199">
                  <c:v>0</c:v>
                </c:pt>
                <c:pt idx="200">
                  <c:v>-0.12</c:v>
                </c:pt>
                <c:pt idx="201">
                  <c:v>0.05</c:v>
                </c:pt>
                <c:pt idx="202">
                  <c:v>0.43</c:v>
                </c:pt>
                <c:pt idx="203">
                  <c:v>0.65</c:v>
                </c:pt>
                <c:pt idx="204">
                  <c:v>0.61</c:v>
                </c:pt>
                <c:pt idx="205">
                  <c:v>0.56999999999999995</c:v>
                </c:pt>
                <c:pt idx="206">
                  <c:v>0.47</c:v>
                </c:pt>
                <c:pt idx="207">
                  <c:v>0.38</c:v>
                </c:pt>
                <c:pt idx="208">
                  <c:v>0.25</c:v>
                </c:pt>
                <c:pt idx="209">
                  <c:v>0.22</c:v>
                </c:pt>
                <c:pt idx="210">
                  <c:v>0.26</c:v>
                </c:pt>
                <c:pt idx="211">
                  <c:v>0.39</c:v>
                </c:pt>
                <c:pt idx="212">
                  <c:v>0.28000000000000003</c:v>
                </c:pt>
                <c:pt idx="213">
                  <c:v>0.15</c:v>
                </c:pt>
                <c:pt idx="214">
                  <c:v>0.28000000000000003</c:v>
                </c:pt>
                <c:pt idx="215">
                  <c:v>0.28999999999999998</c:v>
                </c:pt>
                <c:pt idx="216">
                  <c:v>0.32</c:v>
                </c:pt>
                <c:pt idx="217">
                  <c:v>0.33</c:v>
                </c:pt>
                <c:pt idx="218">
                  <c:v>0.33</c:v>
                </c:pt>
                <c:pt idx="219">
                  <c:v>0.26</c:v>
                </c:pt>
                <c:pt idx="220">
                  <c:v>0.19</c:v>
                </c:pt>
                <c:pt idx="221">
                  <c:v>0.19</c:v>
                </c:pt>
                <c:pt idx="222">
                  <c:v>0.34</c:v>
                </c:pt>
                <c:pt idx="223">
                  <c:v>0.4</c:v>
                </c:pt>
                <c:pt idx="224">
                  <c:v>0.43</c:v>
                </c:pt>
                <c:pt idx="225">
                  <c:v>0.46</c:v>
                </c:pt>
                <c:pt idx="226">
                  <c:v>0.44</c:v>
                </c:pt>
                <c:pt idx="227">
                  <c:v>0.38</c:v>
                </c:pt>
                <c:pt idx="228">
                  <c:v>0.6</c:v>
                </c:pt>
                <c:pt idx="229">
                  <c:v>0.84</c:v>
                </c:pt>
                <c:pt idx="230">
                  <c:v>0.82</c:v>
                </c:pt>
                <c:pt idx="231">
                  <c:v>0.92</c:v>
                </c:pt>
                <c:pt idx="232">
                  <c:v>0.98</c:v>
                </c:pt>
                <c:pt idx="233">
                  <c:v>1.02</c:v>
                </c:pt>
                <c:pt idx="234">
                  <c:v>1.02</c:v>
                </c:pt>
                <c:pt idx="235">
                  <c:v>1.04</c:v>
                </c:pt>
                <c:pt idx="236">
                  <c:v>1.1000000000000001</c:v>
                </c:pt>
                <c:pt idx="237">
                  <c:v>1.1599999999999999</c:v>
                </c:pt>
                <c:pt idx="238">
                  <c:v>1.18</c:v>
                </c:pt>
                <c:pt idx="239">
                  <c:v>1.19</c:v>
                </c:pt>
                <c:pt idx="240">
                  <c:v>1.1299999999999999</c:v>
                </c:pt>
                <c:pt idx="241">
                  <c:v>0.89</c:v>
                </c:pt>
                <c:pt idx="242">
                  <c:v>0.64</c:v>
                </c:pt>
                <c:pt idx="243">
                  <c:v>0.64</c:v>
                </c:pt>
                <c:pt idx="244">
                  <c:v>0.97</c:v>
                </c:pt>
                <c:pt idx="245">
                  <c:v>1.1599999999999999</c:v>
                </c:pt>
                <c:pt idx="246">
                  <c:v>1.04</c:v>
                </c:pt>
                <c:pt idx="247">
                  <c:v>0.87</c:v>
                </c:pt>
                <c:pt idx="248">
                  <c:v>0.56999999999999995</c:v>
                </c:pt>
                <c:pt idx="249">
                  <c:v>0.28999999999999998</c:v>
                </c:pt>
                <c:pt idx="250">
                  <c:v>0.23</c:v>
                </c:pt>
                <c:pt idx="251">
                  <c:v>0.52</c:v>
                </c:pt>
                <c:pt idx="252">
                  <c:v>1.1000000000000001</c:v>
                </c:pt>
                <c:pt idx="253">
                  <c:v>1.55</c:v>
                </c:pt>
                <c:pt idx="254">
                  <c:v>1.66</c:v>
                </c:pt>
                <c:pt idx="255">
                  <c:v>1.54</c:v>
                </c:pt>
                <c:pt idx="256">
                  <c:v>1.33</c:v>
                </c:pt>
                <c:pt idx="257">
                  <c:v>1.17</c:v>
                </c:pt>
                <c:pt idx="258">
                  <c:v>1.1299999999999999</c:v>
                </c:pt>
                <c:pt idx="259">
                  <c:v>1.1000000000000001</c:v>
                </c:pt>
                <c:pt idx="260">
                  <c:v>1.1399999999999999</c:v>
                </c:pt>
                <c:pt idx="261">
                  <c:v>1.24</c:v>
                </c:pt>
                <c:pt idx="262">
                  <c:v>1.17</c:v>
                </c:pt>
                <c:pt idx="263">
                  <c:v>1.0900000000000001</c:v>
                </c:pt>
                <c:pt idx="264">
                  <c:v>1.1200000000000001</c:v>
                </c:pt>
                <c:pt idx="265">
                  <c:v>1.31</c:v>
                </c:pt>
                <c:pt idx="266">
                  <c:v>1.49</c:v>
                </c:pt>
                <c:pt idx="267">
                  <c:v>1.55</c:v>
                </c:pt>
                <c:pt idx="268">
                  <c:v>1.56</c:v>
                </c:pt>
                <c:pt idx="269">
                  <c:v>1.51</c:v>
                </c:pt>
                <c:pt idx="270">
                  <c:v>1.5</c:v>
                </c:pt>
                <c:pt idx="271">
                  <c:v>1.48</c:v>
                </c:pt>
                <c:pt idx="272">
                  <c:v>1.44</c:v>
                </c:pt>
                <c:pt idx="273">
                  <c:v>1.45</c:v>
                </c:pt>
                <c:pt idx="274">
                  <c:v>1.51</c:v>
                </c:pt>
                <c:pt idx="275">
                  <c:v>1.51</c:v>
                </c:pt>
                <c:pt idx="276">
                  <c:v>1.48</c:v>
                </c:pt>
                <c:pt idx="277">
                  <c:v>1.44</c:v>
                </c:pt>
                <c:pt idx="278">
                  <c:v>1.34</c:v>
                </c:pt>
                <c:pt idx="279">
                  <c:v>1.18</c:v>
                </c:pt>
                <c:pt idx="280">
                  <c:v>1.06</c:v>
                </c:pt>
                <c:pt idx="281">
                  <c:v>1.04</c:v>
                </c:pt>
                <c:pt idx="282">
                  <c:v>1.1200000000000001</c:v>
                </c:pt>
                <c:pt idx="283">
                  <c:v>1.1100000000000001</c:v>
                </c:pt>
                <c:pt idx="284">
                  <c:v>1.0900000000000001</c:v>
                </c:pt>
                <c:pt idx="285">
                  <c:v>0.97</c:v>
                </c:pt>
                <c:pt idx="286">
                  <c:v>1.2</c:v>
                </c:pt>
                <c:pt idx="287">
                  <c:v>1.51</c:v>
                </c:pt>
                <c:pt idx="288">
                  <c:v>1.54</c:v>
                </c:pt>
                <c:pt idx="289">
                  <c:v>1.65</c:v>
                </c:pt>
                <c:pt idx="290">
                  <c:v>1.72</c:v>
                </c:pt>
                <c:pt idx="291">
                  <c:v>1.81</c:v>
                </c:pt>
                <c:pt idx="292">
                  <c:v>1.92</c:v>
                </c:pt>
                <c:pt idx="293">
                  <c:v>1.94</c:v>
                </c:pt>
                <c:pt idx="294">
                  <c:v>1.83</c:v>
                </c:pt>
                <c:pt idx="295">
                  <c:v>1.7</c:v>
                </c:pt>
                <c:pt idx="296">
                  <c:v>1.55</c:v>
                </c:pt>
                <c:pt idx="297">
                  <c:v>1.4</c:v>
                </c:pt>
                <c:pt idx="298">
                  <c:v>1.28</c:v>
                </c:pt>
                <c:pt idx="299">
                  <c:v>1.19</c:v>
                </c:pt>
                <c:pt idx="300">
                  <c:v>1.1399999999999999</c:v>
                </c:pt>
                <c:pt idx="301">
                  <c:v>1.1299999999999999</c:v>
                </c:pt>
                <c:pt idx="302">
                  <c:v>1.1299999999999999</c:v>
                </c:pt>
                <c:pt idx="303">
                  <c:v>1.1399999999999999</c:v>
                </c:pt>
                <c:pt idx="304">
                  <c:v>1.18</c:v>
                </c:pt>
                <c:pt idx="305">
                  <c:v>1.3</c:v>
                </c:pt>
                <c:pt idx="306">
                  <c:v>1.51</c:v>
                </c:pt>
                <c:pt idx="307">
                  <c:v>1.63</c:v>
                </c:pt>
                <c:pt idx="308">
                  <c:v>1.57</c:v>
                </c:pt>
                <c:pt idx="309">
                  <c:v>1.36</c:v>
                </c:pt>
                <c:pt idx="310">
                  <c:v>1.2</c:v>
                </c:pt>
                <c:pt idx="311">
                  <c:v>1.04</c:v>
                </c:pt>
                <c:pt idx="312">
                  <c:v>0.9</c:v>
                </c:pt>
                <c:pt idx="313">
                  <c:v>0.83</c:v>
                </c:pt>
                <c:pt idx="314">
                  <c:v>0.73</c:v>
                </c:pt>
                <c:pt idx="315">
                  <c:v>0.68</c:v>
                </c:pt>
                <c:pt idx="316">
                  <c:v>0.63</c:v>
                </c:pt>
                <c:pt idx="317">
                  <c:v>0.55000000000000004</c:v>
                </c:pt>
                <c:pt idx="318">
                  <c:v>0.43</c:v>
                </c:pt>
                <c:pt idx="319">
                  <c:v>0.3</c:v>
                </c:pt>
                <c:pt idx="320">
                  <c:v>0.2</c:v>
                </c:pt>
                <c:pt idx="321">
                  <c:v>0.11</c:v>
                </c:pt>
                <c:pt idx="322">
                  <c:v>0.01</c:v>
                </c:pt>
                <c:pt idx="323">
                  <c:v>-0.09</c:v>
                </c:pt>
                <c:pt idx="324">
                  <c:v>-0.18</c:v>
                </c:pt>
                <c:pt idx="325">
                  <c:v>-0.24</c:v>
                </c:pt>
                <c:pt idx="326">
                  <c:v>-0.28000000000000003</c:v>
                </c:pt>
                <c:pt idx="327">
                  <c:v>-0.31</c:v>
                </c:pt>
                <c:pt idx="328">
                  <c:v>-0.34</c:v>
                </c:pt>
                <c:pt idx="329">
                  <c:v>-0.38</c:v>
                </c:pt>
                <c:pt idx="330">
                  <c:v>-0.47</c:v>
                </c:pt>
                <c:pt idx="331">
                  <c:v>-0.59</c:v>
                </c:pt>
                <c:pt idx="332">
                  <c:v>-0.73</c:v>
                </c:pt>
                <c:pt idx="333">
                  <c:v>-0.9</c:v>
                </c:pt>
                <c:pt idx="334">
                  <c:v>-1.08</c:v>
                </c:pt>
                <c:pt idx="335">
                  <c:v>-1.27</c:v>
                </c:pt>
                <c:pt idx="336">
                  <c:v>-1.45</c:v>
                </c:pt>
                <c:pt idx="337">
                  <c:v>-1.65</c:v>
                </c:pt>
                <c:pt idx="338">
                  <c:v>-1.88</c:v>
                </c:pt>
                <c:pt idx="339">
                  <c:v>-2.17</c:v>
                </c:pt>
                <c:pt idx="340">
                  <c:v>-2.5099999999999998</c:v>
                </c:pt>
                <c:pt idx="341">
                  <c:v>-2.88</c:v>
                </c:pt>
                <c:pt idx="342">
                  <c:v>-3.15</c:v>
                </c:pt>
                <c:pt idx="343">
                  <c:v>-3.21</c:v>
                </c:pt>
                <c:pt idx="344">
                  <c:v>-3.09</c:v>
                </c:pt>
                <c:pt idx="345">
                  <c:v>-2.97</c:v>
                </c:pt>
                <c:pt idx="346">
                  <c:v>-3.01</c:v>
                </c:pt>
                <c:pt idx="347">
                  <c:v>-3.16</c:v>
                </c:pt>
                <c:pt idx="348">
                  <c:v>-3.31</c:v>
                </c:pt>
                <c:pt idx="349">
                  <c:v>-3.27</c:v>
                </c:pt>
                <c:pt idx="350">
                  <c:v>-3</c:v>
                </c:pt>
                <c:pt idx="351">
                  <c:v>-2.46</c:v>
                </c:pt>
                <c:pt idx="352">
                  <c:v>-0.96</c:v>
                </c:pt>
                <c:pt idx="353">
                  <c:v>3.31</c:v>
                </c:pt>
                <c:pt idx="354">
                  <c:v>12.55</c:v>
                </c:pt>
                <c:pt idx="355">
                  <c:v>26.79</c:v>
                </c:pt>
                <c:pt idx="356">
                  <c:v>41.85</c:v>
                </c:pt>
                <c:pt idx="357">
                  <c:v>50.49</c:v>
                </c:pt>
                <c:pt idx="358">
                  <c:v>48.98</c:v>
                </c:pt>
                <c:pt idx="359">
                  <c:v>41.44</c:v>
                </c:pt>
                <c:pt idx="360">
                  <c:v>34.85</c:v>
                </c:pt>
                <c:pt idx="361">
                  <c:v>32.04</c:v>
                </c:pt>
                <c:pt idx="362">
                  <c:v>29.87</c:v>
                </c:pt>
                <c:pt idx="363">
                  <c:v>27.66</c:v>
                </c:pt>
                <c:pt idx="364">
                  <c:v>27.06</c:v>
                </c:pt>
                <c:pt idx="365">
                  <c:v>25.92</c:v>
                </c:pt>
                <c:pt idx="366">
                  <c:v>24.6</c:v>
                </c:pt>
                <c:pt idx="367">
                  <c:v>23.92</c:v>
                </c:pt>
                <c:pt idx="368">
                  <c:v>23.35</c:v>
                </c:pt>
                <c:pt idx="369">
                  <c:v>23.17</c:v>
                </c:pt>
                <c:pt idx="370">
                  <c:v>23.05</c:v>
                </c:pt>
                <c:pt idx="371">
                  <c:v>22.93</c:v>
                </c:pt>
                <c:pt idx="372">
                  <c:v>22.88</c:v>
                </c:pt>
                <c:pt idx="373">
                  <c:v>22.86</c:v>
                </c:pt>
                <c:pt idx="374">
                  <c:v>22.84</c:v>
                </c:pt>
                <c:pt idx="375">
                  <c:v>22.94</c:v>
                </c:pt>
                <c:pt idx="376">
                  <c:v>22.97</c:v>
                </c:pt>
                <c:pt idx="377">
                  <c:v>22.98</c:v>
                </c:pt>
                <c:pt idx="378">
                  <c:v>22.92</c:v>
                </c:pt>
                <c:pt idx="379">
                  <c:v>22.73</c:v>
                </c:pt>
                <c:pt idx="380">
                  <c:v>22.39</c:v>
                </c:pt>
                <c:pt idx="381">
                  <c:v>21.99</c:v>
                </c:pt>
                <c:pt idx="382">
                  <c:v>21.59</c:v>
                </c:pt>
                <c:pt idx="383">
                  <c:v>21.13</c:v>
                </c:pt>
                <c:pt idx="384">
                  <c:v>20.62</c:v>
                </c:pt>
                <c:pt idx="385">
                  <c:v>19.989999999999998</c:v>
                </c:pt>
                <c:pt idx="386">
                  <c:v>19.260000000000002</c:v>
                </c:pt>
                <c:pt idx="387">
                  <c:v>18.489999999999998</c:v>
                </c:pt>
                <c:pt idx="388">
                  <c:v>17.75</c:v>
                </c:pt>
                <c:pt idx="389">
                  <c:v>17.11</c:v>
                </c:pt>
                <c:pt idx="390">
                  <c:v>16.579999999999998</c:v>
                </c:pt>
                <c:pt idx="391">
                  <c:v>16.100000000000001</c:v>
                </c:pt>
                <c:pt idx="392">
                  <c:v>15.6</c:v>
                </c:pt>
                <c:pt idx="393">
                  <c:v>15</c:v>
                </c:pt>
                <c:pt idx="394">
                  <c:v>14.24</c:v>
                </c:pt>
                <c:pt idx="395">
                  <c:v>13.33</c:v>
                </c:pt>
                <c:pt idx="396">
                  <c:v>12.35</c:v>
                </c:pt>
                <c:pt idx="397">
                  <c:v>11.4</c:v>
                </c:pt>
                <c:pt idx="398">
                  <c:v>10.57</c:v>
                </c:pt>
                <c:pt idx="399">
                  <c:v>9.9499999999999993</c:v>
                </c:pt>
                <c:pt idx="400">
                  <c:v>9.5399999999999991</c:v>
                </c:pt>
                <c:pt idx="401">
                  <c:v>9.27</c:v>
                </c:pt>
                <c:pt idx="402">
                  <c:v>9.0399999999999991</c:v>
                </c:pt>
                <c:pt idx="403">
                  <c:v>8.7799999999999994</c:v>
                </c:pt>
                <c:pt idx="404">
                  <c:v>8.42</c:v>
                </c:pt>
                <c:pt idx="405">
                  <c:v>8</c:v>
                </c:pt>
                <c:pt idx="406">
                  <c:v>7.48</c:v>
                </c:pt>
                <c:pt idx="407">
                  <c:v>6.94</c:v>
                </c:pt>
                <c:pt idx="408">
                  <c:v>6.48</c:v>
                </c:pt>
                <c:pt idx="409">
                  <c:v>6.05</c:v>
                </c:pt>
                <c:pt idx="410">
                  <c:v>5.67</c:v>
                </c:pt>
                <c:pt idx="411">
                  <c:v>5.33</c:v>
                </c:pt>
                <c:pt idx="412">
                  <c:v>5.0599999999999996</c:v>
                </c:pt>
                <c:pt idx="413">
                  <c:v>4.91</c:v>
                </c:pt>
                <c:pt idx="414">
                  <c:v>4.87</c:v>
                </c:pt>
                <c:pt idx="415">
                  <c:v>4.84</c:v>
                </c:pt>
                <c:pt idx="416">
                  <c:v>4.76</c:v>
                </c:pt>
                <c:pt idx="417">
                  <c:v>4.5599999999999996</c:v>
                </c:pt>
                <c:pt idx="418">
                  <c:v>4.28</c:v>
                </c:pt>
                <c:pt idx="419">
                  <c:v>3.95</c:v>
                </c:pt>
                <c:pt idx="420">
                  <c:v>3.64</c:v>
                </c:pt>
                <c:pt idx="421">
                  <c:v>3.36</c:v>
                </c:pt>
                <c:pt idx="422">
                  <c:v>3.05</c:v>
                </c:pt>
                <c:pt idx="423">
                  <c:v>2.77</c:v>
                </c:pt>
                <c:pt idx="424">
                  <c:v>2.54</c:v>
                </c:pt>
                <c:pt idx="425">
                  <c:v>2.31</c:v>
                </c:pt>
                <c:pt idx="426">
                  <c:v>1.99</c:v>
                </c:pt>
                <c:pt idx="427">
                  <c:v>1.57</c:v>
                </c:pt>
                <c:pt idx="428">
                  <c:v>1.22</c:v>
                </c:pt>
                <c:pt idx="429">
                  <c:v>1.02</c:v>
                </c:pt>
                <c:pt idx="430">
                  <c:v>0.87</c:v>
                </c:pt>
                <c:pt idx="431">
                  <c:v>0.68</c:v>
                </c:pt>
                <c:pt idx="432">
                  <c:v>0.47</c:v>
                </c:pt>
                <c:pt idx="433">
                  <c:v>0.28999999999999998</c:v>
                </c:pt>
                <c:pt idx="434">
                  <c:v>0.18</c:v>
                </c:pt>
                <c:pt idx="435">
                  <c:v>0.15</c:v>
                </c:pt>
                <c:pt idx="436">
                  <c:v>0.13</c:v>
                </c:pt>
                <c:pt idx="437">
                  <c:v>0.04</c:v>
                </c:pt>
                <c:pt idx="438">
                  <c:v>-0.1</c:v>
                </c:pt>
                <c:pt idx="439">
                  <c:v>-0.18</c:v>
                </c:pt>
                <c:pt idx="440">
                  <c:v>-0.19</c:v>
                </c:pt>
                <c:pt idx="441">
                  <c:v>-0.26</c:v>
                </c:pt>
                <c:pt idx="442">
                  <c:v>-0.43</c:v>
                </c:pt>
                <c:pt idx="443">
                  <c:v>-0.56999999999999995</c:v>
                </c:pt>
                <c:pt idx="444">
                  <c:v>-0.71</c:v>
                </c:pt>
                <c:pt idx="445">
                  <c:v>-0.92</c:v>
                </c:pt>
                <c:pt idx="446">
                  <c:v>-1.2</c:v>
                </c:pt>
                <c:pt idx="447">
                  <c:v>-1.41</c:v>
                </c:pt>
                <c:pt idx="448">
                  <c:v>-1.51</c:v>
                </c:pt>
                <c:pt idx="449">
                  <c:v>-1.58</c:v>
                </c:pt>
                <c:pt idx="450">
                  <c:v>-1.67</c:v>
                </c:pt>
                <c:pt idx="451">
                  <c:v>-1.7</c:v>
                </c:pt>
                <c:pt idx="452">
                  <c:v>-1.63</c:v>
                </c:pt>
                <c:pt idx="453">
                  <c:v>-1.41</c:v>
                </c:pt>
                <c:pt idx="454">
                  <c:v>-1.25</c:v>
                </c:pt>
                <c:pt idx="455">
                  <c:v>-1.2</c:v>
                </c:pt>
                <c:pt idx="456">
                  <c:v>-1.08</c:v>
                </c:pt>
                <c:pt idx="457">
                  <c:v>-0.97</c:v>
                </c:pt>
                <c:pt idx="458">
                  <c:v>-0.85</c:v>
                </c:pt>
                <c:pt idx="459">
                  <c:v>-0.76</c:v>
                </c:pt>
                <c:pt idx="460">
                  <c:v>-0.66</c:v>
                </c:pt>
                <c:pt idx="461">
                  <c:v>-0.59</c:v>
                </c:pt>
                <c:pt idx="462">
                  <c:v>-0.5</c:v>
                </c:pt>
                <c:pt idx="463">
                  <c:v>-0.37</c:v>
                </c:pt>
                <c:pt idx="464">
                  <c:v>-0.32</c:v>
                </c:pt>
                <c:pt idx="465">
                  <c:v>-0.24</c:v>
                </c:pt>
                <c:pt idx="466">
                  <c:v>-0.18</c:v>
                </c:pt>
                <c:pt idx="467">
                  <c:v>-0.17</c:v>
                </c:pt>
                <c:pt idx="468">
                  <c:v>-0.17</c:v>
                </c:pt>
                <c:pt idx="469">
                  <c:v>-0.15</c:v>
                </c:pt>
                <c:pt idx="470">
                  <c:v>-0.08</c:v>
                </c:pt>
                <c:pt idx="471">
                  <c:v>-0.12</c:v>
                </c:pt>
                <c:pt idx="472">
                  <c:v>-0.22</c:v>
                </c:pt>
                <c:pt idx="473">
                  <c:v>-0.31</c:v>
                </c:pt>
                <c:pt idx="474">
                  <c:v>-0.4</c:v>
                </c:pt>
                <c:pt idx="475">
                  <c:v>-0.45</c:v>
                </c:pt>
                <c:pt idx="476">
                  <c:v>-0.44</c:v>
                </c:pt>
                <c:pt idx="477">
                  <c:v>-0.43</c:v>
                </c:pt>
                <c:pt idx="478">
                  <c:v>-0.44</c:v>
                </c:pt>
                <c:pt idx="479">
                  <c:v>-0.46</c:v>
                </c:pt>
                <c:pt idx="480">
                  <c:v>-0.41</c:v>
                </c:pt>
                <c:pt idx="481">
                  <c:v>-0.32</c:v>
                </c:pt>
                <c:pt idx="482">
                  <c:v>-0.13</c:v>
                </c:pt>
                <c:pt idx="483">
                  <c:v>0.09</c:v>
                </c:pt>
                <c:pt idx="484">
                  <c:v>0.2</c:v>
                </c:pt>
                <c:pt idx="485">
                  <c:v>-0.15</c:v>
                </c:pt>
                <c:pt idx="486">
                  <c:v>-0.87</c:v>
                </c:pt>
                <c:pt idx="487">
                  <c:v>-1.25</c:v>
                </c:pt>
                <c:pt idx="488">
                  <c:v>-1.23</c:v>
                </c:pt>
                <c:pt idx="489">
                  <c:v>-0.95</c:v>
                </c:pt>
                <c:pt idx="490">
                  <c:v>-0.63</c:v>
                </c:pt>
                <c:pt idx="491">
                  <c:v>-0.53</c:v>
                </c:pt>
                <c:pt idx="492">
                  <c:v>-0.73</c:v>
                </c:pt>
                <c:pt idx="493">
                  <c:v>-0.86</c:v>
                </c:pt>
                <c:pt idx="494">
                  <c:v>-0.85</c:v>
                </c:pt>
                <c:pt idx="495">
                  <c:v>-0.92</c:v>
                </c:pt>
                <c:pt idx="496">
                  <c:v>-0.98</c:v>
                </c:pt>
                <c:pt idx="497">
                  <c:v>-1.07</c:v>
                </c:pt>
                <c:pt idx="498">
                  <c:v>-1.1599999999999999</c:v>
                </c:pt>
                <c:pt idx="499">
                  <c:v>-1.27</c:v>
                </c:pt>
                <c:pt idx="500">
                  <c:v>-1.33</c:v>
                </c:pt>
                <c:pt idx="501">
                  <c:v>-1.44</c:v>
                </c:pt>
                <c:pt idx="502">
                  <c:v>-1.62</c:v>
                </c:pt>
                <c:pt idx="503">
                  <c:v>-1.92</c:v>
                </c:pt>
                <c:pt idx="504">
                  <c:v>-2</c:v>
                </c:pt>
                <c:pt idx="505">
                  <c:v>-1.76</c:v>
                </c:pt>
                <c:pt idx="506">
                  <c:v>-1.74</c:v>
                </c:pt>
                <c:pt idx="507">
                  <c:v>-1.87</c:v>
                </c:pt>
                <c:pt idx="508">
                  <c:v>-2</c:v>
                </c:pt>
                <c:pt idx="509">
                  <c:v>-2.15</c:v>
                </c:pt>
                <c:pt idx="510">
                  <c:v>-2.2599999999999998</c:v>
                </c:pt>
                <c:pt idx="511">
                  <c:v>-2.2999999999999998</c:v>
                </c:pt>
                <c:pt idx="512">
                  <c:v>-2.13</c:v>
                </c:pt>
                <c:pt idx="513">
                  <c:v>-2.04</c:v>
                </c:pt>
                <c:pt idx="514">
                  <c:v>-2.21</c:v>
                </c:pt>
                <c:pt idx="515">
                  <c:v>-2.64</c:v>
                </c:pt>
                <c:pt idx="516">
                  <c:v>-2.63</c:v>
                </c:pt>
                <c:pt idx="517">
                  <c:v>-2.2599999999999998</c:v>
                </c:pt>
                <c:pt idx="518">
                  <c:v>-2.3199999999999998</c:v>
                </c:pt>
                <c:pt idx="519">
                  <c:v>-2.41</c:v>
                </c:pt>
                <c:pt idx="520">
                  <c:v>-2.4900000000000002</c:v>
                </c:pt>
                <c:pt idx="521">
                  <c:v>-2.6</c:v>
                </c:pt>
                <c:pt idx="522">
                  <c:v>-2.67</c:v>
                </c:pt>
                <c:pt idx="523">
                  <c:v>-2.81</c:v>
                </c:pt>
                <c:pt idx="524">
                  <c:v>-3</c:v>
                </c:pt>
                <c:pt idx="525">
                  <c:v>-3.11</c:v>
                </c:pt>
                <c:pt idx="526">
                  <c:v>-3.21</c:v>
                </c:pt>
                <c:pt idx="527">
                  <c:v>-3.31</c:v>
                </c:pt>
                <c:pt idx="528">
                  <c:v>-3.41</c:v>
                </c:pt>
                <c:pt idx="529">
                  <c:v>-3.57</c:v>
                </c:pt>
                <c:pt idx="530">
                  <c:v>-3.78</c:v>
                </c:pt>
                <c:pt idx="531">
                  <c:v>-4.09</c:v>
                </c:pt>
                <c:pt idx="532">
                  <c:v>-4.1900000000000004</c:v>
                </c:pt>
                <c:pt idx="533">
                  <c:v>-4.18</c:v>
                </c:pt>
                <c:pt idx="534">
                  <c:v>-4.22</c:v>
                </c:pt>
                <c:pt idx="535">
                  <c:v>-4.72</c:v>
                </c:pt>
                <c:pt idx="536">
                  <c:v>-5.09</c:v>
                </c:pt>
                <c:pt idx="537">
                  <c:v>-4.92</c:v>
                </c:pt>
                <c:pt idx="538">
                  <c:v>-5.08</c:v>
                </c:pt>
                <c:pt idx="539">
                  <c:v>-5.29</c:v>
                </c:pt>
                <c:pt idx="540">
                  <c:v>-5.49</c:v>
                </c:pt>
                <c:pt idx="541">
                  <c:v>-5.85</c:v>
                </c:pt>
                <c:pt idx="542">
                  <c:v>-5.99</c:v>
                </c:pt>
                <c:pt idx="543">
                  <c:v>-5.97</c:v>
                </c:pt>
                <c:pt idx="544">
                  <c:v>-5.77</c:v>
                </c:pt>
                <c:pt idx="545">
                  <c:v>-6.06</c:v>
                </c:pt>
                <c:pt idx="546">
                  <c:v>-6.45</c:v>
                </c:pt>
                <c:pt idx="547">
                  <c:v>-6.38</c:v>
                </c:pt>
                <c:pt idx="548">
                  <c:v>-6.51</c:v>
                </c:pt>
                <c:pt idx="549">
                  <c:v>-6.56</c:v>
                </c:pt>
                <c:pt idx="550">
                  <c:v>-6.59</c:v>
                </c:pt>
                <c:pt idx="551">
                  <c:v>-6.63</c:v>
                </c:pt>
                <c:pt idx="552">
                  <c:v>-6.7</c:v>
                </c:pt>
                <c:pt idx="553">
                  <c:v>-6.77</c:v>
                </c:pt>
                <c:pt idx="554">
                  <c:v>-6.85</c:v>
                </c:pt>
                <c:pt idx="555">
                  <c:v>-6.91</c:v>
                </c:pt>
                <c:pt idx="556">
                  <c:v>-6.94</c:v>
                </c:pt>
                <c:pt idx="557">
                  <c:v>-6.97</c:v>
                </c:pt>
                <c:pt idx="558">
                  <c:v>-7.01</c:v>
                </c:pt>
                <c:pt idx="559">
                  <c:v>-7.06</c:v>
                </c:pt>
                <c:pt idx="560">
                  <c:v>-7</c:v>
                </c:pt>
                <c:pt idx="561">
                  <c:v>-6.8</c:v>
                </c:pt>
                <c:pt idx="562">
                  <c:v>-6.53</c:v>
                </c:pt>
                <c:pt idx="563">
                  <c:v>-6.46</c:v>
                </c:pt>
                <c:pt idx="564">
                  <c:v>-6.46</c:v>
                </c:pt>
                <c:pt idx="565">
                  <c:v>-6.24</c:v>
                </c:pt>
                <c:pt idx="566">
                  <c:v>-5.76</c:v>
                </c:pt>
                <c:pt idx="567">
                  <c:v>-5.49</c:v>
                </c:pt>
                <c:pt idx="568">
                  <c:v>-5.49</c:v>
                </c:pt>
                <c:pt idx="569">
                  <c:v>-5.41</c:v>
                </c:pt>
                <c:pt idx="570">
                  <c:v>-5.2</c:v>
                </c:pt>
                <c:pt idx="571">
                  <c:v>-4.76</c:v>
                </c:pt>
                <c:pt idx="572">
                  <c:v>-4.4000000000000004</c:v>
                </c:pt>
                <c:pt idx="573">
                  <c:v>-4.18</c:v>
                </c:pt>
                <c:pt idx="574">
                  <c:v>-3.91</c:v>
                </c:pt>
                <c:pt idx="575">
                  <c:v>-3.71</c:v>
                </c:pt>
                <c:pt idx="576">
                  <c:v>-3.6</c:v>
                </c:pt>
                <c:pt idx="577">
                  <c:v>-3.44</c:v>
                </c:pt>
                <c:pt idx="578">
                  <c:v>-3.28</c:v>
                </c:pt>
                <c:pt idx="579">
                  <c:v>-3.12</c:v>
                </c:pt>
                <c:pt idx="580">
                  <c:v>-2.96</c:v>
                </c:pt>
                <c:pt idx="581">
                  <c:v>-2.77</c:v>
                </c:pt>
                <c:pt idx="582">
                  <c:v>-2.5299999999999998</c:v>
                </c:pt>
                <c:pt idx="583">
                  <c:v>-2.3199999999999998</c:v>
                </c:pt>
                <c:pt idx="584">
                  <c:v>-2.23</c:v>
                </c:pt>
                <c:pt idx="585">
                  <c:v>-2.27</c:v>
                </c:pt>
                <c:pt idx="586">
                  <c:v>-2.2200000000000002</c:v>
                </c:pt>
                <c:pt idx="587">
                  <c:v>-2.0699999999999998</c:v>
                </c:pt>
                <c:pt idx="588">
                  <c:v>-1.95</c:v>
                </c:pt>
                <c:pt idx="589">
                  <c:v>-1.93</c:v>
                </c:pt>
                <c:pt idx="590">
                  <c:v>-1.84</c:v>
                </c:pt>
                <c:pt idx="591">
                  <c:v>-1.66</c:v>
                </c:pt>
                <c:pt idx="592">
                  <c:v>-1.58</c:v>
                </c:pt>
                <c:pt idx="593">
                  <c:v>-1.62</c:v>
                </c:pt>
                <c:pt idx="594">
                  <c:v>-1.65</c:v>
                </c:pt>
                <c:pt idx="595">
                  <c:v>-1.45</c:v>
                </c:pt>
                <c:pt idx="596">
                  <c:v>-1.1000000000000001</c:v>
                </c:pt>
                <c:pt idx="597">
                  <c:v>-0.98</c:v>
                </c:pt>
                <c:pt idx="598">
                  <c:v>-1.1399999999999999</c:v>
                </c:pt>
                <c:pt idx="599">
                  <c:v>-1.29</c:v>
                </c:pt>
                <c:pt idx="600">
                  <c:v>-1.4</c:v>
                </c:pt>
                <c:pt idx="601">
                  <c:v>-1.56</c:v>
                </c:pt>
                <c:pt idx="602">
                  <c:v>-1.46</c:v>
                </c:pt>
                <c:pt idx="603">
                  <c:v>-0.89</c:v>
                </c:pt>
                <c:pt idx="604">
                  <c:v>-0.13</c:v>
                </c:pt>
                <c:pt idx="605">
                  <c:v>-0.02</c:v>
                </c:pt>
                <c:pt idx="606">
                  <c:v>-0.61</c:v>
                </c:pt>
                <c:pt idx="607">
                  <c:v>-1.0900000000000001</c:v>
                </c:pt>
                <c:pt idx="608">
                  <c:v>-1.1100000000000001</c:v>
                </c:pt>
                <c:pt idx="609">
                  <c:v>-0.91</c:v>
                </c:pt>
                <c:pt idx="610">
                  <c:v>-0.75</c:v>
                </c:pt>
                <c:pt idx="611">
                  <c:v>-0.56000000000000005</c:v>
                </c:pt>
                <c:pt idx="612">
                  <c:v>-0.43</c:v>
                </c:pt>
                <c:pt idx="613">
                  <c:v>-0.34</c:v>
                </c:pt>
                <c:pt idx="614">
                  <c:v>-0.27</c:v>
                </c:pt>
                <c:pt idx="615">
                  <c:v>-0.23</c:v>
                </c:pt>
                <c:pt idx="616">
                  <c:v>-0.31</c:v>
                </c:pt>
                <c:pt idx="617">
                  <c:v>-0.51</c:v>
                </c:pt>
                <c:pt idx="618">
                  <c:v>-0.63</c:v>
                </c:pt>
                <c:pt idx="619">
                  <c:v>-0.69</c:v>
                </c:pt>
                <c:pt idx="620">
                  <c:v>-0.73</c:v>
                </c:pt>
                <c:pt idx="621">
                  <c:v>-0.75</c:v>
                </c:pt>
                <c:pt idx="622">
                  <c:v>-0.79</c:v>
                </c:pt>
                <c:pt idx="623">
                  <c:v>-0.88</c:v>
                </c:pt>
                <c:pt idx="624">
                  <c:v>-0.98</c:v>
                </c:pt>
                <c:pt idx="625">
                  <c:v>-1.06</c:v>
                </c:pt>
                <c:pt idx="626">
                  <c:v>-1.06</c:v>
                </c:pt>
                <c:pt idx="627">
                  <c:v>-0.97</c:v>
                </c:pt>
                <c:pt idx="628">
                  <c:v>-0.88</c:v>
                </c:pt>
                <c:pt idx="629">
                  <c:v>-0.88</c:v>
                </c:pt>
                <c:pt idx="630">
                  <c:v>-0.87</c:v>
                </c:pt>
                <c:pt idx="631">
                  <c:v>-0.89</c:v>
                </c:pt>
                <c:pt idx="632">
                  <c:v>-0.98</c:v>
                </c:pt>
                <c:pt idx="633">
                  <c:v>-1.06</c:v>
                </c:pt>
                <c:pt idx="634">
                  <c:v>-1.04</c:v>
                </c:pt>
                <c:pt idx="635">
                  <c:v>-0.96</c:v>
                </c:pt>
                <c:pt idx="636">
                  <c:v>-0.91</c:v>
                </c:pt>
                <c:pt idx="637">
                  <c:v>-0.93</c:v>
                </c:pt>
                <c:pt idx="638">
                  <c:v>-0.98</c:v>
                </c:pt>
                <c:pt idx="639">
                  <c:v>-0.93</c:v>
                </c:pt>
                <c:pt idx="640">
                  <c:v>-0.89</c:v>
                </c:pt>
                <c:pt idx="641">
                  <c:v>-0.95</c:v>
                </c:pt>
                <c:pt idx="642">
                  <c:v>-1.1299999999999999</c:v>
                </c:pt>
                <c:pt idx="643">
                  <c:v>-1.18</c:v>
                </c:pt>
                <c:pt idx="644">
                  <c:v>-1.1200000000000001</c:v>
                </c:pt>
                <c:pt idx="645">
                  <c:v>-1.1299999999999999</c:v>
                </c:pt>
                <c:pt idx="646">
                  <c:v>-1.1000000000000001</c:v>
                </c:pt>
                <c:pt idx="647">
                  <c:v>-1.1000000000000001</c:v>
                </c:pt>
                <c:pt idx="648">
                  <c:v>-1.0900000000000001</c:v>
                </c:pt>
                <c:pt idx="649">
                  <c:v>-1.06</c:v>
                </c:pt>
                <c:pt idx="650">
                  <c:v>-1.04</c:v>
                </c:pt>
                <c:pt idx="651">
                  <c:v>-1.04</c:v>
                </c:pt>
                <c:pt idx="652">
                  <c:v>-1.1100000000000001</c:v>
                </c:pt>
                <c:pt idx="653">
                  <c:v>-1.1200000000000001</c:v>
                </c:pt>
                <c:pt idx="654">
                  <c:v>-1.08</c:v>
                </c:pt>
                <c:pt idx="655">
                  <c:v>-0.94</c:v>
                </c:pt>
                <c:pt idx="656">
                  <c:v>-0.96</c:v>
                </c:pt>
                <c:pt idx="657">
                  <c:v>-1.05</c:v>
                </c:pt>
                <c:pt idx="658">
                  <c:v>-0.98</c:v>
                </c:pt>
                <c:pt idx="659">
                  <c:v>-0.98</c:v>
                </c:pt>
                <c:pt idx="660">
                  <c:v>-0.96</c:v>
                </c:pt>
                <c:pt idx="661">
                  <c:v>-0.95</c:v>
                </c:pt>
                <c:pt idx="662">
                  <c:v>-0.95</c:v>
                </c:pt>
                <c:pt idx="663">
                  <c:v>-0.94</c:v>
                </c:pt>
                <c:pt idx="664">
                  <c:v>-0.91</c:v>
                </c:pt>
                <c:pt idx="665">
                  <c:v>-0.86</c:v>
                </c:pt>
                <c:pt idx="666">
                  <c:v>-0.79</c:v>
                </c:pt>
                <c:pt idx="667">
                  <c:v>-0.76</c:v>
                </c:pt>
                <c:pt idx="668">
                  <c:v>-0.76</c:v>
                </c:pt>
                <c:pt idx="669">
                  <c:v>-0.81</c:v>
                </c:pt>
                <c:pt idx="670">
                  <c:v>-0.84</c:v>
                </c:pt>
                <c:pt idx="671">
                  <c:v>-0.83</c:v>
                </c:pt>
                <c:pt idx="672">
                  <c:v>-0.8</c:v>
                </c:pt>
                <c:pt idx="673">
                  <c:v>-0.76</c:v>
                </c:pt>
                <c:pt idx="674">
                  <c:v>-0.74</c:v>
                </c:pt>
                <c:pt idx="675">
                  <c:v>-0.73</c:v>
                </c:pt>
                <c:pt idx="676">
                  <c:v>-0.73</c:v>
                </c:pt>
                <c:pt idx="677">
                  <c:v>-0.7</c:v>
                </c:pt>
                <c:pt idx="678">
                  <c:v>-0.65</c:v>
                </c:pt>
                <c:pt idx="679">
                  <c:v>-0.6</c:v>
                </c:pt>
                <c:pt idx="680">
                  <c:v>-0.56000000000000005</c:v>
                </c:pt>
                <c:pt idx="681">
                  <c:v>-0.52</c:v>
                </c:pt>
                <c:pt idx="682">
                  <c:v>-0.49</c:v>
                </c:pt>
                <c:pt idx="683">
                  <c:v>-0.48</c:v>
                </c:pt>
                <c:pt idx="684">
                  <c:v>-0.48</c:v>
                </c:pt>
                <c:pt idx="685">
                  <c:v>-0.47</c:v>
                </c:pt>
                <c:pt idx="686">
                  <c:v>-0.47</c:v>
                </c:pt>
                <c:pt idx="687">
                  <c:v>-0.46</c:v>
                </c:pt>
                <c:pt idx="688">
                  <c:v>-0.44</c:v>
                </c:pt>
                <c:pt idx="689">
                  <c:v>-0.42</c:v>
                </c:pt>
                <c:pt idx="690">
                  <c:v>-0.39</c:v>
                </c:pt>
                <c:pt idx="691">
                  <c:v>-0.37</c:v>
                </c:pt>
                <c:pt idx="692">
                  <c:v>-0.37</c:v>
                </c:pt>
                <c:pt idx="693">
                  <c:v>-0.37</c:v>
                </c:pt>
                <c:pt idx="694">
                  <c:v>-0.34</c:v>
                </c:pt>
                <c:pt idx="695">
                  <c:v>-0.3</c:v>
                </c:pt>
                <c:pt idx="696">
                  <c:v>-0.28000000000000003</c:v>
                </c:pt>
                <c:pt idx="697">
                  <c:v>-0.28000000000000003</c:v>
                </c:pt>
                <c:pt idx="698">
                  <c:v>-0.26</c:v>
                </c:pt>
                <c:pt idx="699">
                  <c:v>-0.26</c:v>
                </c:pt>
                <c:pt idx="700">
                  <c:v>-0.26</c:v>
                </c:pt>
                <c:pt idx="701">
                  <c:v>-0.25</c:v>
                </c:pt>
                <c:pt idx="702">
                  <c:v>-0.23</c:v>
                </c:pt>
                <c:pt idx="703">
                  <c:v>-0.22</c:v>
                </c:pt>
                <c:pt idx="704">
                  <c:v>-0.2</c:v>
                </c:pt>
                <c:pt idx="705">
                  <c:v>-0.19</c:v>
                </c:pt>
                <c:pt idx="706">
                  <c:v>-0.17</c:v>
                </c:pt>
                <c:pt idx="707">
                  <c:v>-0.15</c:v>
                </c:pt>
                <c:pt idx="708">
                  <c:v>-0.13</c:v>
                </c:pt>
                <c:pt idx="709">
                  <c:v>-0.1</c:v>
                </c:pt>
                <c:pt idx="710">
                  <c:v>-0.08</c:v>
                </c:pt>
                <c:pt idx="711">
                  <c:v>-0.09</c:v>
                </c:pt>
                <c:pt idx="712">
                  <c:v>-0.12</c:v>
                </c:pt>
                <c:pt idx="713">
                  <c:v>-0.13</c:v>
                </c:pt>
                <c:pt idx="714">
                  <c:v>-0.17</c:v>
                </c:pt>
                <c:pt idx="715">
                  <c:v>-0.37</c:v>
                </c:pt>
                <c:pt idx="716">
                  <c:v>-0.04</c:v>
                </c:pt>
                <c:pt idx="717">
                  <c:v>-0.03</c:v>
                </c:pt>
                <c:pt idx="718">
                  <c:v>-0.01</c:v>
                </c:pt>
                <c:pt idx="719">
                  <c:v>0</c:v>
                </c:pt>
              </c:numCache>
            </c:numRef>
          </c:yVal>
          <c:smooth val="1"/>
          <c:extLst>
            <c:ext xmlns:c16="http://schemas.microsoft.com/office/drawing/2014/chart" uri="{C3380CC4-5D6E-409C-BE32-E72D297353CC}">
              <c16:uniqueId val="{00000006-63FE-4078-AA7F-52312056F80D}"/>
            </c:ext>
          </c:extLst>
        </c:ser>
        <c:ser>
          <c:idx val="7"/>
          <c:order val="7"/>
          <c:tx>
            <c:strRef>
              <c:f>Sheet2!$I$4</c:f>
              <c:strCache>
                <c:ptCount val="1"/>
                <c:pt idx="0">
                  <c:v>D70T30H2</c:v>
                </c:pt>
              </c:strCache>
            </c:strRef>
          </c:tx>
          <c:spPr>
            <a:ln w="19050" cap="rnd">
              <a:solidFill>
                <a:schemeClr val="accent2">
                  <a:lumMod val="60000"/>
                </a:schemeClr>
              </a:solidFill>
              <a:round/>
            </a:ln>
            <a:effectLst/>
          </c:spPr>
          <c:marker>
            <c:symbol val="none"/>
          </c:marker>
          <c:xVal>
            <c:numRef>
              <c:f>Sheet2!$A$5:$A$725</c:f>
              <c:numCache>
                <c:formatCode>General</c:formatCode>
                <c:ptCount val="721"/>
                <c:pt idx="0">
                  <c:v>-360</c:v>
                </c:pt>
                <c:pt idx="1">
                  <c:v>-359</c:v>
                </c:pt>
                <c:pt idx="2">
                  <c:v>-358</c:v>
                </c:pt>
                <c:pt idx="3">
                  <c:v>-357</c:v>
                </c:pt>
                <c:pt idx="4">
                  <c:v>-356</c:v>
                </c:pt>
                <c:pt idx="5">
                  <c:v>-355</c:v>
                </c:pt>
                <c:pt idx="6">
                  <c:v>-354</c:v>
                </c:pt>
                <c:pt idx="7">
                  <c:v>-353</c:v>
                </c:pt>
                <c:pt idx="8">
                  <c:v>-352</c:v>
                </c:pt>
                <c:pt idx="9">
                  <c:v>-351</c:v>
                </c:pt>
                <c:pt idx="10">
                  <c:v>-350</c:v>
                </c:pt>
                <c:pt idx="11">
                  <c:v>-349</c:v>
                </c:pt>
                <c:pt idx="12">
                  <c:v>-348</c:v>
                </c:pt>
                <c:pt idx="13">
                  <c:v>-347</c:v>
                </c:pt>
                <c:pt idx="14">
                  <c:v>-346</c:v>
                </c:pt>
                <c:pt idx="15">
                  <c:v>-345</c:v>
                </c:pt>
                <c:pt idx="16">
                  <c:v>-344</c:v>
                </c:pt>
                <c:pt idx="17">
                  <c:v>-343</c:v>
                </c:pt>
                <c:pt idx="18">
                  <c:v>-342</c:v>
                </c:pt>
                <c:pt idx="19">
                  <c:v>-341</c:v>
                </c:pt>
                <c:pt idx="20">
                  <c:v>-340</c:v>
                </c:pt>
                <c:pt idx="21">
                  <c:v>-339</c:v>
                </c:pt>
                <c:pt idx="22">
                  <c:v>-338</c:v>
                </c:pt>
                <c:pt idx="23">
                  <c:v>-337</c:v>
                </c:pt>
                <c:pt idx="24">
                  <c:v>-336</c:v>
                </c:pt>
                <c:pt idx="25">
                  <c:v>-335</c:v>
                </c:pt>
                <c:pt idx="26">
                  <c:v>-334</c:v>
                </c:pt>
                <c:pt idx="27">
                  <c:v>-333</c:v>
                </c:pt>
                <c:pt idx="28">
                  <c:v>-332</c:v>
                </c:pt>
                <c:pt idx="29">
                  <c:v>-331</c:v>
                </c:pt>
                <c:pt idx="30">
                  <c:v>-330</c:v>
                </c:pt>
                <c:pt idx="31">
                  <c:v>-329</c:v>
                </c:pt>
                <c:pt idx="32">
                  <c:v>-328</c:v>
                </c:pt>
                <c:pt idx="33">
                  <c:v>-327</c:v>
                </c:pt>
                <c:pt idx="34">
                  <c:v>-326</c:v>
                </c:pt>
                <c:pt idx="35">
                  <c:v>-325</c:v>
                </c:pt>
                <c:pt idx="36">
                  <c:v>-324</c:v>
                </c:pt>
                <c:pt idx="37">
                  <c:v>-323</c:v>
                </c:pt>
                <c:pt idx="38">
                  <c:v>-322</c:v>
                </c:pt>
                <c:pt idx="39">
                  <c:v>-321</c:v>
                </c:pt>
                <c:pt idx="40">
                  <c:v>-320</c:v>
                </c:pt>
                <c:pt idx="41">
                  <c:v>-319</c:v>
                </c:pt>
                <c:pt idx="42">
                  <c:v>-318</c:v>
                </c:pt>
                <c:pt idx="43">
                  <c:v>-317</c:v>
                </c:pt>
                <c:pt idx="44">
                  <c:v>-316</c:v>
                </c:pt>
                <c:pt idx="45">
                  <c:v>-315</c:v>
                </c:pt>
                <c:pt idx="46">
                  <c:v>-314</c:v>
                </c:pt>
                <c:pt idx="47">
                  <c:v>-313</c:v>
                </c:pt>
                <c:pt idx="48">
                  <c:v>-312</c:v>
                </c:pt>
                <c:pt idx="49">
                  <c:v>-311</c:v>
                </c:pt>
                <c:pt idx="50">
                  <c:v>-310</c:v>
                </c:pt>
                <c:pt idx="51">
                  <c:v>-309</c:v>
                </c:pt>
                <c:pt idx="52">
                  <c:v>-308</c:v>
                </c:pt>
                <c:pt idx="53">
                  <c:v>-307</c:v>
                </c:pt>
                <c:pt idx="54">
                  <c:v>-306</c:v>
                </c:pt>
                <c:pt idx="55">
                  <c:v>-305</c:v>
                </c:pt>
                <c:pt idx="56">
                  <c:v>-304</c:v>
                </c:pt>
                <c:pt idx="57">
                  <c:v>-303</c:v>
                </c:pt>
                <c:pt idx="58">
                  <c:v>-302</c:v>
                </c:pt>
                <c:pt idx="59">
                  <c:v>-301</c:v>
                </c:pt>
                <c:pt idx="60">
                  <c:v>-300</c:v>
                </c:pt>
                <c:pt idx="61">
                  <c:v>-299</c:v>
                </c:pt>
                <c:pt idx="62">
                  <c:v>-298</c:v>
                </c:pt>
                <c:pt idx="63">
                  <c:v>-297</c:v>
                </c:pt>
                <c:pt idx="64">
                  <c:v>-296</c:v>
                </c:pt>
                <c:pt idx="65">
                  <c:v>-295</c:v>
                </c:pt>
                <c:pt idx="66">
                  <c:v>-294</c:v>
                </c:pt>
                <c:pt idx="67">
                  <c:v>-293</c:v>
                </c:pt>
                <c:pt idx="68">
                  <c:v>-292</c:v>
                </c:pt>
                <c:pt idx="69">
                  <c:v>-291</c:v>
                </c:pt>
                <c:pt idx="70">
                  <c:v>-290</c:v>
                </c:pt>
                <c:pt idx="71">
                  <c:v>-289</c:v>
                </c:pt>
                <c:pt idx="72">
                  <c:v>-288</c:v>
                </c:pt>
                <c:pt idx="73">
                  <c:v>-287</c:v>
                </c:pt>
                <c:pt idx="74">
                  <c:v>-286</c:v>
                </c:pt>
                <c:pt idx="75">
                  <c:v>-285</c:v>
                </c:pt>
                <c:pt idx="76">
                  <c:v>-284</c:v>
                </c:pt>
                <c:pt idx="77">
                  <c:v>-283</c:v>
                </c:pt>
                <c:pt idx="78">
                  <c:v>-282</c:v>
                </c:pt>
                <c:pt idx="79">
                  <c:v>-281</c:v>
                </c:pt>
                <c:pt idx="80">
                  <c:v>-280</c:v>
                </c:pt>
                <c:pt idx="81">
                  <c:v>-279</c:v>
                </c:pt>
                <c:pt idx="82">
                  <c:v>-278</c:v>
                </c:pt>
                <c:pt idx="83">
                  <c:v>-277</c:v>
                </c:pt>
                <c:pt idx="84">
                  <c:v>-276</c:v>
                </c:pt>
                <c:pt idx="85">
                  <c:v>-275</c:v>
                </c:pt>
                <c:pt idx="86">
                  <c:v>-274</c:v>
                </c:pt>
                <c:pt idx="87">
                  <c:v>-273</c:v>
                </c:pt>
                <c:pt idx="88">
                  <c:v>-272</c:v>
                </c:pt>
                <c:pt idx="89">
                  <c:v>-271</c:v>
                </c:pt>
                <c:pt idx="90">
                  <c:v>-270</c:v>
                </c:pt>
                <c:pt idx="91">
                  <c:v>-269</c:v>
                </c:pt>
                <c:pt idx="92">
                  <c:v>-268</c:v>
                </c:pt>
                <c:pt idx="93">
                  <c:v>-267</c:v>
                </c:pt>
                <c:pt idx="94">
                  <c:v>-266</c:v>
                </c:pt>
                <c:pt idx="95">
                  <c:v>-265</c:v>
                </c:pt>
                <c:pt idx="96">
                  <c:v>-264</c:v>
                </c:pt>
                <c:pt idx="97">
                  <c:v>-263</c:v>
                </c:pt>
                <c:pt idx="98">
                  <c:v>-262</c:v>
                </c:pt>
                <c:pt idx="99">
                  <c:v>-261</c:v>
                </c:pt>
                <c:pt idx="100">
                  <c:v>-260</c:v>
                </c:pt>
                <c:pt idx="101">
                  <c:v>-259</c:v>
                </c:pt>
                <c:pt idx="102">
                  <c:v>-258</c:v>
                </c:pt>
                <c:pt idx="103">
                  <c:v>-257</c:v>
                </c:pt>
                <c:pt idx="104">
                  <c:v>-256</c:v>
                </c:pt>
                <c:pt idx="105">
                  <c:v>-255</c:v>
                </c:pt>
                <c:pt idx="106">
                  <c:v>-254</c:v>
                </c:pt>
                <c:pt idx="107">
                  <c:v>-253</c:v>
                </c:pt>
                <c:pt idx="108">
                  <c:v>-252</c:v>
                </c:pt>
                <c:pt idx="109">
                  <c:v>-251</c:v>
                </c:pt>
                <c:pt idx="110">
                  <c:v>-250</c:v>
                </c:pt>
                <c:pt idx="111">
                  <c:v>-249</c:v>
                </c:pt>
                <c:pt idx="112">
                  <c:v>-248</c:v>
                </c:pt>
                <c:pt idx="113">
                  <c:v>-247</c:v>
                </c:pt>
                <c:pt idx="114">
                  <c:v>-246</c:v>
                </c:pt>
                <c:pt idx="115">
                  <c:v>-245</c:v>
                </c:pt>
                <c:pt idx="116">
                  <c:v>-244</c:v>
                </c:pt>
                <c:pt idx="117">
                  <c:v>-243</c:v>
                </c:pt>
                <c:pt idx="118">
                  <c:v>-242</c:v>
                </c:pt>
                <c:pt idx="119">
                  <c:v>-241</c:v>
                </c:pt>
                <c:pt idx="120">
                  <c:v>-240</c:v>
                </c:pt>
                <c:pt idx="121">
                  <c:v>-239</c:v>
                </c:pt>
                <c:pt idx="122">
                  <c:v>-238</c:v>
                </c:pt>
                <c:pt idx="123">
                  <c:v>-237</c:v>
                </c:pt>
                <c:pt idx="124">
                  <c:v>-236</c:v>
                </c:pt>
                <c:pt idx="125">
                  <c:v>-235</c:v>
                </c:pt>
                <c:pt idx="126">
                  <c:v>-234</c:v>
                </c:pt>
                <c:pt idx="127">
                  <c:v>-233</c:v>
                </c:pt>
                <c:pt idx="128">
                  <c:v>-232</c:v>
                </c:pt>
                <c:pt idx="129">
                  <c:v>-231</c:v>
                </c:pt>
                <c:pt idx="130">
                  <c:v>-230</c:v>
                </c:pt>
                <c:pt idx="131">
                  <c:v>-229</c:v>
                </c:pt>
                <c:pt idx="132">
                  <c:v>-228</c:v>
                </c:pt>
                <c:pt idx="133">
                  <c:v>-227</c:v>
                </c:pt>
                <c:pt idx="134">
                  <c:v>-226</c:v>
                </c:pt>
                <c:pt idx="135">
                  <c:v>-225</c:v>
                </c:pt>
                <c:pt idx="136">
                  <c:v>-224</c:v>
                </c:pt>
                <c:pt idx="137">
                  <c:v>-223</c:v>
                </c:pt>
                <c:pt idx="138">
                  <c:v>-222</c:v>
                </c:pt>
                <c:pt idx="139">
                  <c:v>-221</c:v>
                </c:pt>
                <c:pt idx="140">
                  <c:v>-220</c:v>
                </c:pt>
                <c:pt idx="141">
                  <c:v>-219</c:v>
                </c:pt>
                <c:pt idx="142">
                  <c:v>-218</c:v>
                </c:pt>
                <c:pt idx="143">
                  <c:v>-217</c:v>
                </c:pt>
                <c:pt idx="144">
                  <c:v>-216</c:v>
                </c:pt>
                <c:pt idx="145">
                  <c:v>-215</c:v>
                </c:pt>
                <c:pt idx="146">
                  <c:v>-214</c:v>
                </c:pt>
                <c:pt idx="147">
                  <c:v>-213</c:v>
                </c:pt>
                <c:pt idx="148">
                  <c:v>-212</c:v>
                </c:pt>
                <c:pt idx="149">
                  <c:v>-211</c:v>
                </c:pt>
                <c:pt idx="150">
                  <c:v>-210</c:v>
                </c:pt>
                <c:pt idx="151">
                  <c:v>-209</c:v>
                </c:pt>
                <c:pt idx="152">
                  <c:v>-208</c:v>
                </c:pt>
                <c:pt idx="153">
                  <c:v>-207</c:v>
                </c:pt>
                <c:pt idx="154">
                  <c:v>-206</c:v>
                </c:pt>
                <c:pt idx="155">
                  <c:v>-205</c:v>
                </c:pt>
                <c:pt idx="156">
                  <c:v>-204</c:v>
                </c:pt>
                <c:pt idx="157">
                  <c:v>-203</c:v>
                </c:pt>
                <c:pt idx="158">
                  <c:v>-202</c:v>
                </c:pt>
                <c:pt idx="159">
                  <c:v>-201</c:v>
                </c:pt>
                <c:pt idx="160">
                  <c:v>-200</c:v>
                </c:pt>
                <c:pt idx="161">
                  <c:v>-199</c:v>
                </c:pt>
                <c:pt idx="162">
                  <c:v>-198</c:v>
                </c:pt>
                <c:pt idx="163">
                  <c:v>-197</c:v>
                </c:pt>
                <c:pt idx="164">
                  <c:v>-196</c:v>
                </c:pt>
                <c:pt idx="165">
                  <c:v>-195</c:v>
                </c:pt>
                <c:pt idx="166">
                  <c:v>-194</c:v>
                </c:pt>
                <c:pt idx="167">
                  <c:v>-193</c:v>
                </c:pt>
                <c:pt idx="168">
                  <c:v>-192</c:v>
                </c:pt>
                <c:pt idx="169">
                  <c:v>-191</c:v>
                </c:pt>
                <c:pt idx="170">
                  <c:v>-190</c:v>
                </c:pt>
                <c:pt idx="171">
                  <c:v>-189</c:v>
                </c:pt>
                <c:pt idx="172">
                  <c:v>-188</c:v>
                </c:pt>
                <c:pt idx="173">
                  <c:v>-187</c:v>
                </c:pt>
                <c:pt idx="174">
                  <c:v>-186</c:v>
                </c:pt>
                <c:pt idx="175">
                  <c:v>-185</c:v>
                </c:pt>
                <c:pt idx="176">
                  <c:v>-184</c:v>
                </c:pt>
                <c:pt idx="177">
                  <c:v>-183</c:v>
                </c:pt>
                <c:pt idx="178">
                  <c:v>-182</c:v>
                </c:pt>
                <c:pt idx="179">
                  <c:v>-181</c:v>
                </c:pt>
                <c:pt idx="180">
                  <c:v>-180</c:v>
                </c:pt>
                <c:pt idx="181">
                  <c:v>-179</c:v>
                </c:pt>
                <c:pt idx="182">
                  <c:v>-178</c:v>
                </c:pt>
                <c:pt idx="183">
                  <c:v>-177</c:v>
                </c:pt>
                <c:pt idx="184">
                  <c:v>-176</c:v>
                </c:pt>
                <c:pt idx="185">
                  <c:v>-175</c:v>
                </c:pt>
                <c:pt idx="186">
                  <c:v>-174</c:v>
                </c:pt>
                <c:pt idx="187">
                  <c:v>-173</c:v>
                </c:pt>
                <c:pt idx="188">
                  <c:v>-172</c:v>
                </c:pt>
                <c:pt idx="189">
                  <c:v>-171</c:v>
                </c:pt>
                <c:pt idx="190">
                  <c:v>-170</c:v>
                </c:pt>
                <c:pt idx="191">
                  <c:v>-169</c:v>
                </c:pt>
                <c:pt idx="192">
                  <c:v>-168</c:v>
                </c:pt>
                <c:pt idx="193">
                  <c:v>-167</c:v>
                </c:pt>
                <c:pt idx="194">
                  <c:v>-166</c:v>
                </c:pt>
                <c:pt idx="195">
                  <c:v>-165</c:v>
                </c:pt>
                <c:pt idx="196">
                  <c:v>-164</c:v>
                </c:pt>
                <c:pt idx="197">
                  <c:v>-163</c:v>
                </c:pt>
                <c:pt idx="198">
                  <c:v>-162</c:v>
                </c:pt>
                <c:pt idx="199">
                  <c:v>-161</c:v>
                </c:pt>
                <c:pt idx="200">
                  <c:v>-160</c:v>
                </c:pt>
                <c:pt idx="201">
                  <c:v>-159</c:v>
                </c:pt>
                <c:pt idx="202">
                  <c:v>-158</c:v>
                </c:pt>
                <c:pt idx="203">
                  <c:v>-157</c:v>
                </c:pt>
                <c:pt idx="204">
                  <c:v>-156</c:v>
                </c:pt>
                <c:pt idx="205">
                  <c:v>-155</c:v>
                </c:pt>
                <c:pt idx="206">
                  <c:v>-154</c:v>
                </c:pt>
                <c:pt idx="207">
                  <c:v>-153</c:v>
                </c:pt>
                <c:pt idx="208">
                  <c:v>-152</c:v>
                </c:pt>
                <c:pt idx="209">
                  <c:v>-151</c:v>
                </c:pt>
                <c:pt idx="210">
                  <c:v>-150</c:v>
                </c:pt>
                <c:pt idx="211">
                  <c:v>-149</c:v>
                </c:pt>
                <c:pt idx="212">
                  <c:v>-148</c:v>
                </c:pt>
                <c:pt idx="213">
                  <c:v>-147</c:v>
                </c:pt>
                <c:pt idx="214">
                  <c:v>-146</c:v>
                </c:pt>
                <c:pt idx="215">
                  <c:v>-145</c:v>
                </c:pt>
                <c:pt idx="216">
                  <c:v>-144</c:v>
                </c:pt>
                <c:pt idx="217">
                  <c:v>-143</c:v>
                </c:pt>
                <c:pt idx="218">
                  <c:v>-142</c:v>
                </c:pt>
                <c:pt idx="219">
                  <c:v>-141</c:v>
                </c:pt>
                <c:pt idx="220">
                  <c:v>-140</c:v>
                </c:pt>
                <c:pt idx="221">
                  <c:v>-139</c:v>
                </c:pt>
                <c:pt idx="222">
                  <c:v>-138</c:v>
                </c:pt>
                <c:pt idx="223">
                  <c:v>-137</c:v>
                </c:pt>
                <c:pt idx="224">
                  <c:v>-136</c:v>
                </c:pt>
                <c:pt idx="225">
                  <c:v>-135</c:v>
                </c:pt>
                <c:pt idx="226">
                  <c:v>-134</c:v>
                </c:pt>
                <c:pt idx="227">
                  <c:v>-133</c:v>
                </c:pt>
                <c:pt idx="228">
                  <c:v>-132</c:v>
                </c:pt>
                <c:pt idx="229">
                  <c:v>-131</c:v>
                </c:pt>
                <c:pt idx="230">
                  <c:v>-130</c:v>
                </c:pt>
                <c:pt idx="231">
                  <c:v>-129</c:v>
                </c:pt>
                <c:pt idx="232">
                  <c:v>-128</c:v>
                </c:pt>
                <c:pt idx="233">
                  <c:v>-127</c:v>
                </c:pt>
                <c:pt idx="234">
                  <c:v>-126</c:v>
                </c:pt>
                <c:pt idx="235">
                  <c:v>-125</c:v>
                </c:pt>
                <c:pt idx="236">
                  <c:v>-124</c:v>
                </c:pt>
                <c:pt idx="237">
                  <c:v>-123</c:v>
                </c:pt>
                <c:pt idx="238">
                  <c:v>-122</c:v>
                </c:pt>
                <c:pt idx="239">
                  <c:v>-121</c:v>
                </c:pt>
                <c:pt idx="240">
                  <c:v>-120</c:v>
                </c:pt>
                <c:pt idx="241">
                  <c:v>-119</c:v>
                </c:pt>
                <c:pt idx="242">
                  <c:v>-118</c:v>
                </c:pt>
                <c:pt idx="243">
                  <c:v>-117</c:v>
                </c:pt>
                <c:pt idx="244">
                  <c:v>-116</c:v>
                </c:pt>
                <c:pt idx="245">
                  <c:v>-115</c:v>
                </c:pt>
                <c:pt idx="246">
                  <c:v>-114</c:v>
                </c:pt>
                <c:pt idx="247">
                  <c:v>-113</c:v>
                </c:pt>
                <c:pt idx="248">
                  <c:v>-112</c:v>
                </c:pt>
                <c:pt idx="249">
                  <c:v>-111</c:v>
                </c:pt>
                <c:pt idx="250">
                  <c:v>-110</c:v>
                </c:pt>
                <c:pt idx="251">
                  <c:v>-109</c:v>
                </c:pt>
                <c:pt idx="252">
                  <c:v>-108</c:v>
                </c:pt>
                <c:pt idx="253">
                  <c:v>-107</c:v>
                </c:pt>
                <c:pt idx="254">
                  <c:v>-106</c:v>
                </c:pt>
                <c:pt idx="255">
                  <c:v>-105</c:v>
                </c:pt>
                <c:pt idx="256">
                  <c:v>-104</c:v>
                </c:pt>
                <c:pt idx="257">
                  <c:v>-103</c:v>
                </c:pt>
                <c:pt idx="258">
                  <c:v>-102</c:v>
                </c:pt>
                <c:pt idx="259">
                  <c:v>-101</c:v>
                </c:pt>
                <c:pt idx="260">
                  <c:v>-100</c:v>
                </c:pt>
                <c:pt idx="261">
                  <c:v>-99</c:v>
                </c:pt>
                <c:pt idx="262">
                  <c:v>-98</c:v>
                </c:pt>
                <c:pt idx="263">
                  <c:v>-97</c:v>
                </c:pt>
                <c:pt idx="264">
                  <c:v>-96</c:v>
                </c:pt>
                <c:pt idx="265">
                  <c:v>-95</c:v>
                </c:pt>
                <c:pt idx="266">
                  <c:v>-94</c:v>
                </c:pt>
                <c:pt idx="267">
                  <c:v>-93</c:v>
                </c:pt>
                <c:pt idx="268">
                  <c:v>-92</c:v>
                </c:pt>
                <c:pt idx="269">
                  <c:v>-91</c:v>
                </c:pt>
                <c:pt idx="270">
                  <c:v>-90</c:v>
                </c:pt>
                <c:pt idx="271">
                  <c:v>-89</c:v>
                </c:pt>
                <c:pt idx="272">
                  <c:v>-88</c:v>
                </c:pt>
                <c:pt idx="273">
                  <c:v>-87</c:v>
                </c:pt>
                <c:pt idx="274">
                  <c:v>-86</c:v>
                </c:pt>
                <c:pt idx="275">
                  <c:v>-85</c:v>
                </c:pt>
                <c:pt idx="276">
                  <c:v>-84</c:v>
                </c:pt>
                <c:pt idx="277">
                  <c:v>-83</c:v>
                </c:pt>
                <c:pt idx="278">
                  <c:v>-82</c:v>
                </c:pt>
                <c:pt idx="279">
                  <c:v>-81</c:v>
                </c:pt>
                <c:pt idx="280">
                  <c:v>-80</c:v>
                </c:pt>
                <c:pt idx="281">
                  <c:v>-79</c:v>
                </c:pt>
                <c:pt idx="282">
                  <c:v>-78</c:v>
                </c:pt>
                <c:pt idx="283">
                  <c:v>-77</c:v>
                </c:pt>
                <c:pt idx="284">
                  <c:v>-76</c:v>
                </c:pt>
                <c:pt idx="285">
                  <c:v>-75</c:v>
                </c:pt>
                <c:pt idx="286">
                  <c:v>-74</c:v>
                </c:pt>
                <c:pt idx="287">
                  <c:v>-73</c:v>
                </c:pt>
                <c:pt idx="288">
                  <c:v>-72</c:v>
                </c:pt>
                <c:pt idx="289">
                  <c:v>-71</c:v>
                </c:pt>
                <c:pt idx="290">
                  <c:v>-70</c:v>
                </c:pt>
                <c:pt idx="291">
                  <c:v>-69</c:v>
                </c:pt>
                <c:pt idx="292">
                  <c:v>-68</c:v>
                </c:pt>
                <c:pt idx="293">
                  <c:v>-67</c:v>
                </c:pt>
                <c:pt idx="294">
                  <c:v>-66</c:v>
                </c:pt>
                <c:pt idx="295">
                  <c:v>-65</c:v>
                </c:pt>
                <c:pt idx="296">
                  <c:v>-64</c:v>
                </c:pt>
                <c:pt idx="297">
                  <c:v>-63</c:v>
                </c:pt>
                <c:pt idx="298">
                  <c:v>-62</c:v>
                </c:pt>
                <c:pt idx="299">
                  <c:v>-61</c:v>
                </c:pt>
                <c:pt idx="300">
                  <c:v>-60</c:v>
                </c:pt>
                <c:pt idx="301">
                  <c:v>-59</c:v>
                </c:pt>
                <c:pt idx="302">
                  <c:v>-58</c:v>
                </c:pt>
                <c:pt idx="303">
                  <c:v>-57</c:v>
                </c:pt>
                <c:pt idx="304">
                  <c:v>-56</c:v>
                </c:pt>
                <c:pt idx="305">
                  <c:v>-55</c:v>
                </c:pt>
                <c:pt idx="306">
                  <c:v>-54</c:v>
                </c:pt>
                <c:pt idx="307">
                  <c:v>-53</c:v>
                </c:pt>
                <c:pt idx="308">
                  <c:v>-52</c:v>
                </c:pt>
                <c:pt idx="309">
                  <c:v>-51</c:v>
                </c:pt>
                <c:pt idx="310">
                  <c:v>-50</c:v>
                </c:pt>
                <c:pt idx="311">
                  <c:v>-49</c:v>
                </c:pt>
                <c:pt idx="312">
                  <c:v>-48</c:v>
                </c:pt>
                <c:pt idx="313">
                  <c:v>-47</c:v>
                </c:pt>
                <c:pt idx="314">
                  <c:v>-46</c:v>
                </c:pt>
                <c:pt idx="315">
                  <c:v>-45</c:v>
                </c:pt>
                <c:pt idx="316">
                  <c:v>-44</c:v>
                </c:pt>
                <c:pt idx="317">
                  <c:v>-43</c:v>
                </c:pt>
                <c:pt idx="318">
                  <c:v>-42</c:v>
                </c:pt>
                <c:pt idx="319">
                  <c:v>-41</c:v>
                </c:pt>
                <c:pt idx="320">
                  <c:v>-40</c:v>
                </c:pt>
                <c:pt idx="321">
                  <c:v>-39</c:v>
                </c:pt>
                <c:pt idx="322">
                  <c:v>-38</c:v>
                </c:pt>
                <c:pt idx="323">
                  <c:v>-37</c:v>
                </c:pt>
                <c:pt idx="324">
                  <c:v>-36</c:v>
                </c:pt>
                <c:pt idx="325">
                  <c:v>-35</c:v>
                </c:pt>
                <c:pt idx="326">
                  <c:v>-34</c:v>
                </c:pt>
                <c:pt idx="327">
                  <c:v>-33</c:v>
                </c:pt>
                <c:pt idx="328">
                  <c:v>-32</c:v>
                </c:pt>
                <c:pt idx="329">
                  <c:v>-31</c:v>
                </c:pt>
                <c:pt idx="330">
                  <c:v>-30</c:v>
                </c:pt>
                <c:pt idx="331">
                  <c:v>-29</c:v>
                </c:pt>
                <c:pt idx="332">
                  <c:v>-28</c:v>
                </c:pt>
                <c:pt idx="333">
                  <c:v>-27</c:v>
                </c:pt>
                <c:pt idx="334">
                  <c:v>-26</c:v>
                </c:pt>
                <c:pt idx="335">
                  <c:v>-25</c:v>
                </c:pt>
                <c:pt idx="336">
                  <c:v>-24</c:v>
                </c:pt>
                <c:pt idx="337">
                  <c:v>-23</c:v>
                </c:pt>
                <c:pt idx="338">
                  <c:v>-22</c:v>
                </c:pt>
                <c:pt idx="339">
                  <c:v>-21</c:v>
                </c:pt>
                <c:pt idx="340">
                  <c:v>-20</c:v>
                </c:pt>
                <c:pt idx="341">
                  <c:v>-19</c:v>
                </c:pt>
                <c:pt idx="342">
                  <c:v>-18</c:v>
                </c:pt>
                <c:pt idx="343">
                  <c:v>-17</c:v>
                </c:pt>
                <c:pt idx="344">
                  <c:v>-16</c:v>
                </c:pt>
                <c:pt idx="345">
                  <c:v>-15</c:v>
                </c:pt>
                <c:pt idx="346">
                  <c:v>-14</c:v>
                </c:pt>
                <c:pt idx="347">
                  <c:v>-13</c:v>
                </c:pt>
                <c:pt idx="348">
                  <c:v>-12</c:v>
                </c:pt>
                <c:pt idx="349">
                  <c:v>-11</c:v>
                </c:pt>
                <c:pt idx="350">
                  <c:v>-10</c:v>
                </c:pt>
                <c:pt idx="351">
                  <c:v>-9</c:v>
                </c:pt>
                <c:pt idx="352">
                  <c:v>-8</c:v>
                </c:pt>
                <c:pt idx="353">
                  <c:v>-7</c:v>
                </c:pt>
                <c:pt idx="354">
                  <c:v>-6</c:v>
                </c:pt>
                <c:pt idx="355">
                  <c:v>-5</c:v>
                </c:pt>
                <c:pt idx="356">
                  <c:v>-4</c:v>
                </c:pt>
                <c:pt idx="357">
                  <c:v>-3</c:v>
                </c:pt>
                <c:pt idx="358">
                  <c:v>-2</c:v>
                </c:pt>
                <c:pt idx="359">
                  <c:v>-1</c:v>
                </c:pt>
                <c:pt idx="360">
                  <c:v>0</c:v>
                </c:pt>
                <c:pt idx="361">
                  <c:v>1</c:v>
                </c:pt>
                <c:pt idx="362">
                  <c:v>2</c:v>
                </c:pt>
                <c:pt idx="363">
                  <c:v>3</c:v>
                </c:pt>
                <c:pt idx="364">
                  <c:v>4</c:v>
                </c:pt>
                <c:pt idx="365">
                  <c:v>5</c:v>
                </c:pt>
                <c:pt idx="366">
                  <c:v>6</c:v>
                </c:pt>
                <c:pt idx="367">
                  <c:v>7</c:v>
                </c:pt>
                <c:pt idx="368">
                  <c:v>8</c:v>
                </c:pt>
                <c:pt idx="369">
                  <c:v>9</c:v>
                </c:pt>
                <c:pt idx="370">
                  <c:v>10</c:v>
                </c:pt>
                <c:pt idx="371">
                  <c:v>11</c:v>
                </c:pt>
                <c:pt idx="372">
                  <c:v>12</c:v>
                </c:pt>
                <c:pt idx="373">
                  <c:v>13</c:v>
                </c:pt>
                <c:pt idx="374">
                  <c:v>14</c:v>
                </c:pt>
                <c:pt idx="375">
                  <c:v>15</c:v>
                </c:pt>
                <c:pt idx="376">
                  <c:v>16</c:v>
                </c:pt>
                <c:pt idx="377">
                  <c:v>17</c:v>
                </c:pt>
                <c:pt idx="378">
                  <c:v>18</c:v>
                </c:pt>
                <c:pt idx="379">
                  <c:v>19</c:v>
                </c:pt>
                <c:pt idx="380">
                  <c:v>20</c:v>
                </c:pt>
                <c:pt idx="381">
                  <c:v>21</c:v>
                </c:pt>
                <c:pt idx="382">
                  <c:v>22</c:v>
                </c:pt>
                <c:pt idx="383">
                  <c:v>23</c:v>
                </c:pt>
                <c:pt idx="384">
                  <c:v>24</c:v>
                </c:pt>
                <c:pt idx="385">
                  <c:v>25</c:v>
                </c:pt>
                <c:pt idx="386">
                  <c:v>26</c:v>
                </c:pt>
                <c:pt idx="387">
                  <c:v>27</c:v>
                </c:pt>
                <c:pt idx="388">
                  <c:v>28</c:v>
                </c:pt>
                <c:pt idx="389">
                  <c:v>29</c:v>
                </c:pt>
                <c:pt idx="390">
                  <c:v>30</c:v>
                </c:pt>
                <c:pt idx="391">
                  <c:v>31</c:v>
                </c:pt>
                <c:pt idx="392">
                  <c:v>32</c:v>
                </c:pt>
                <c:pt idx="393">
                  <c:v>33</c:v>
                </c:pt>
                <c:pt idx="394">
                  <c:v>34</c:v>
                </c:pt>
                <c:pt idx="395">
                  <c:v>35</c:v>
                </c:pt>
                <c:pt idx="396">
                  <c:v>36</c:v>
                </c:pt>
                <c:pt idx="397">
                  <c:v>37</c:v>
                </c:pt>
                <c:pt idx="398">
                  <c:v>38</c:v>
                </c:pt>
                <c:pt idx="399">
                  <c:v>39</c:v>
                </c:pt>
                <c:pt idx="400">
                  <c:v>40</c:v>
                </c:pt>
                <c:pt idx="401">
                  <c:v>41</c:v>
                </c:pt>
                <c:pt idx="402">
                  <c:v>42</c:v>
                </c:pt>
                <c:pt idx="403">
                  <c:v>43</c:v>
                </c:pt>
                <c:pt idx="404">
                  <c:v>44</c:v>
                </c:pt>
                <c:pt idx="405">
                  <c:v>45</c:v>
                </c:pt>
                <c:pt idx="406">
                  <c:v>46</c:v>
                </c:pt>
                <c:pt idx="407">
                  <c:v>47</c:v>
                </c:pt>
                <c:pt idx="408">
                  <c:v>48</c:v>
                </c:pt>
                <c:pt idx="409">
                  <c:v>49</c:v>
                </c:pt>
                <c:pt idx="410">
                  <c:v>50</c:v>
                </c:pt>
                <c:pt idx="411">
                  <c:v>51</c:v>
                </c:pt>
                <c:pt idx="412">
                  <c:v>52</c:v>
                </c:pt>
                <c:pt idx="413">
                  <c:v>53</c:v>
                </c:pt>
                <c:pt idx="414">
                  <c:v>54</c:v>
                </c:pt>
                <c:pt idx="415">
                  <c:v>55</c:v>
                </c:pt>
                <c:pt idx="416">
                  <c:v>56</c:v>
                </c:pt>
                <c:pt idx="417">
                  <c:v>57</c:v>
                </c:pt>
                <c:pt idx="418">
                  <c:v>58</c:v>
                </c:pt>
                <c:pt idx="419">
                  <c:v>59</c:v>
                </c:pt>
                <c:pt idx="420">
                  <c:v>60</c:v>
                </c:pt>
                <c:pt idx="421">
                  <c:v>61</c:v>
                </c:pt>
                <c:pt idx="422">
                  <c:v>62</c:v>
                </c:pt>
                <c:pt idx="423">
                  <c:v>63</c:v>
                </c:pt>
                <c:pt idx="424">
                  <c:v>64</c:v>
                </c:pt>
                <c:pt idx="425">
                  <c:v>65</c:v>
                </c:pt>
                <c:pt idx="426">
                  <c:v>66</c:v>
                </c:pt>
                <c:pt idx="427">
                  <c:v>67</c:v>
                </c:pt>
                <c:pt idx="428">
                  <c:v>68</c:v>
                </c:pt>
                <c:pt idx="429">
                  <c:v>69</c:v>
                </c:pt>
                <c:pt idx="430">
                  <c:v>70</c:v>
                </c:pt>
                <c:pt idx="431">
                  <c:v>71</c:v>
                </c:pt>
                <c:pt idx="432">
                  <c:v>72</c:v>
                </c:pt>
                <c:pt idx="433">
                  <c:v>73</c:v>
                </c:pt>
                <c:pt idx="434">
                  <c:v>74</c:v>
                </c:pt>
                <c:pt idx="435">
                  <c:v>75</c:v>
                </c:pt>
                <c:pt idx="436">
                  <c:v>76</c:v>
                </c:pt>
                <c:pt idx="437">
                  <c:v>77</c:v>
                </c:pt>
                <c:pt idx="438">
                  <c:v>78</c:v>
                </c:pt>
                <c:pt idx="439">
                  <c:v>79</c:v>
                </c:pt>
                <c:pt idx="440">
                  <c:v>80</c:v>
                </c:pt>
                <c:pt idx="441">
                  <c:v>81</c:v>
                </c:pt>
                <c:pt idx="442">
                  <c:v>82</c:v>
                </c:pt>
                <c:pt idx="443">
                  <c:v>83</c:v>
                </c:pt>
                <c:pt idx="444">
                  <c:v>84</c:v>
                </c:pt>
                <c:pt idx="445">
                  <c:v>85</c:v>
                </c:pt>
                <c:pt idx="446">
                  <c:v>86</c:v>
                </c:pt>
                <c:pt idx="447">
                  <c:v>87</c:v>
                </c:pt>
                <c:pt idx="448">
                  <c:v>88</c:v>
                </c:pt>
                <c:pt idx="449">
                  <c:v>89</c:v>
                </c:pt>
                <c:pt idx="450">
                  <c:v>90</c:v>
                </c:pt>
                <c:pt idx="451">
                  <c:v>91</c:v>
                </c:pt>
                <c:pt idx="452">
                  <c:v>92</c:v>
                </c:pt>
                <c:pt idx="453">
                  <c:v>93</c:v>
                </c:pt>
                <c:pt idx="454">
                  <c:v>94</c:v>
                </c:pt>
                <c:pt idx="455">
                  <c:v>95</c:v>
                </c:pt>
                <c:pt idx="456">
                  <c:v>96</c:v>
                </c:pt>
                <c:pt idx="457">
                  <c:v>97</c:v>
                </c:pt>
                <c:pt idx="458">
                  <c:v>98</c:v>
                </c:pt>
                <c:pt idx="459">
                  <c:v>99</c:v>
                </c:pt>
                <c:pt idx="460">
                  <c:v>100</c:v>
                </c:pt>
                <c:pt idx="461">
                  <c:v>101</c:v>
                </c:pt>
                <c:pt idx="462">
                  <c:v>102</c:v>
                </c:pt>
                <c:pt idx="463">
                  <c:v>103</c:v>
                </c:pt>
                <c:pt idx="464">
                  <c:v>104</c:v>
                </c:pt>
                <c:pt idx="465">
                  <c:v>105</c:v>
                </c:pt>
                <c:pt idx="466">
                  <c:v>106</c:v>
                </c:pt>
                <c:pt idx="467">
                  <c:v>107</c:v>
                </c:pt>
                <c:pt idx="468">
                  <c:v>108</c:v>
                </c:pt>
                <c:pt idx="469">
                  <c:v>109</c:v>
                </c:pt>
                <c:pt idx="470">
                  <c:v>110</c:v>
                </c:pt>
                <c:pt idx="471">
                  <c:v>111</c:v>
                </c:pt>
                <c:pt idx="472">
                  <c:v>112</c:v>
                </c:pt>
                <c:pt idx="473">
                  <c:v>113</c:v>
                </c:pt>
                <c:pt idx="474">
                  <c:v>114</c:v>
                </c:pt>
                <c:pt idx="475">
                  <c:v>115</c:v>
                </c:pt>
                <c:pt idx="476">
                  <c:v>116</c:v>
                </c:pt>
                <c:pt idx="477">
                  <c:v>117</c:v>
                </c:pt>
                <c:pt idx="478">
                  <c:v>118</c:v>
                </c:pt>
                <c:pt idx="479">
                  <c:v>119</c:v>
                </c:pt>
                <c:pt idx="480">
                  <c:v>120</c:v>
                </c:pt>
                <c:pt idx="481">
                  <c:v>121</c:v>
                </c:pt>
                <c:pt idx="482">
                  <c:v>122</c:v>
                </c:pt>
                <c:pt idx="483">
                  <c:v>123</c:v>
                </c:pt>
                <c:pt idx="484">
                  <c:v>124</c:v>
                </c:pt>
                <c:pt idx="485">
                  <c:v>125</c:v>
                </c:pt>
                <c:pt idx="486">
                  <c:v>126</c:v>
                </c:pt>
                <c:pt idx="487">
                  <c:v>127</c:v>
                </c:pt>
                <c:pt idx="488">
                  <c:v>128</c:v>
                </c:pt>
                <c:pt idx="489">
                  <c:v>129</c:v>
                </c:pt>
                <c:pt idx="490">
                  <c:v>130</c:v>
                </c:pt>
                <c:pt idx="491">
                  <c:v>131</c:v>
                </c:pt>
                <c:pt idx="492">
                  <c:v>132</c:v>
                </c:pt>
                <c:pt idx="493">
                  <c:v>133</c:v>
                </c:pt>
                <c:pt idx="494">
                  <c:v>134</c:v>
                </c:pt>
                <c:pt idx="495">
                  <c:v>135</c:v>
                </c:pt>
                <c:pt idx="496">
                  <c:v>136</c:v>
                </c:pt>
                <c:pt idx="497">
                  <c:v>137</c:v>
                </c:pt>
                <c:pt idx="498">
                  <c:v>138</c:v>
                </c:pt>
                <c:pt idx="499">
                  <c:v>139</c:v>
                </c:pt>
                <c:pt idx="500">
                  <c:v>140</c:v>
                </c:pt>
                <c:pt idx="501">
                  <c:v>141</c:v>
                </c:pt>
                <c:pt idx="502">
                  <c:v>142</c:v>
                </c:pt>
                <c:pt idx="503">
                  <c:v>143</c:v>
                </c:pt>
                <c:pt idx="504">
                  <c:v>144</c:v>
                </c:pt>
                <c:pt idx="505">
                  <c:v>145</c:v>
                </c:pt>
                <c:pt idx="506">
                  <c:v>146</c:v>
                </c:pt>
                <c:pt idx="507">
                  <c:v>147</c:v>
                </c:pt>
                <c:pt idx="508">
                  <c:v>148</c:v>
                </c:pt>
                <c:pt idx="509">
                  <c:v>149</c:v>
                </c:pt>
                <c:pt idx="510">
                  <c:v>150</c:v>
                </c:pt>
                <c:pt idx="511">
                  <c:v>151</c:v>
                </c:pt>
                <c:pt idx="512">
                  <c:v>152</c:v>
                </c:pt>
                <c:pt idx="513">
                  <c:v>153</c:v>
                </c:pt>
                <c:pt idx="514">
                  <c:v>154</c:v>
                </c:pt>
                <c:pt idx="515">
                  <c:v>155</c:v>
                </c:pt>
                <c:pt idx="516">
                  <c:v>156</c:v>
                </c:pt>
                <c:pt idx="517">
                  <c:v>157</c:v>
                </c:pt>
                <c:pt idx="518">
                  <c:v>158</c:v>
                </c:pt>
                <c:pt idx="519">
                  <c:v>159</c:v>
                </c:pt>
                <c:pt idx="520">
                  <c:v>160</c:v>
                </c:pt>
                <c:pt idx="521">
                  <c:v>161</c:v>
                </c:pt>
                <c:pt idx="522">
                  <c:v>162</c:v>
                </c:pt>
                <c:pt idx="523">
                  <c:v>163</c:v>
                </c:pt>
                <c:pt idx="524">
                  <c:v>164</c:v>
                </c:pt>
                <c:pt idx="525">
                  <c:v>165</c:v>
                </c:pt>
                <c:pt idx="526">
                  <c:v>166</c:v>
                </c:pt>
                <c:pt idx="527">
                  <c:v>167</c:v>
                </c:pt>
                <c:pt idx="528">
                  <c:v>168</c:v>
                </c:pt>
                <c:pt idx="529">
                  <c:v>169</c:v>
                </c:pt>
                <c:pt idx="530">
                  <c:v>170</c:v>
                </c:pt>
                <c:pt idx="531">
                  <c:v>171</c:v>
                </c:pt>
                <c:pt idx="532">
                  <c:v>172</c:v>
                </c:pt>
                <c:pt idx="533">
                  <c:v>173</c:v>
                </c:pt>
                <c:pt idx="534">
                  <c:v>174</c:v>
                </c:pt>
                <c:pt idx="535">
                  <c:v>175</c:v>
                </c:pt>
                <c:pt idx="536">
                  <c:v>176</c:v>
                </c:pt>
                <c:pt idx="537">
                  <c:v>177</c:v>
                </c:pt>
                <c:pt idx="538">
                  <c:v>178</c:v>
                </c:pt>
                <c:pt idx="539">
                  <c:v>179</c:v>
                </c:pt>
                <c:pt idx="540">
                  <c:v>180</c:v>
                </c:pt>
                <c:pt idx="541">
                  <c:v>181</c:v>
                </c:pt>
                <c:pt idx="542">
                  <c:v>182</c:v>
                </c:pt>
                <c:pt idx="543">
                  <c:v>183</c:v>
                </c:pt>
                <c:pt idx="544">
                  <c:v>184</c:v>
                </c:pt>
                <c:pt idx="545">
                  <c:v>185</c:v>
                </c:pt>
                <c:pt idx="546">
                  <c:v>186</c:v>
                </c:pt>
                <c:pt idx="547">
                  <c:v>187</c:v>
                </c:pt>
                <c:pt idx="548">
                  <c:v>188</c:v>
                </c:pt>
                <c:pt idx="549">
                  <c:v>189</c:v>
                </c:pt>
                <c:pt idx="550">
                  <c:v>190</c:v>
                </c:pt>
                <c:pt idx="551">
                  <c:v>191</c:v>
                </c:pt>
                <c:pt idx="552">
                  <c:v>192</c:v>
                </c:pt>
                <c:pt idx="553">
                  <c:v>193</c:v>
                </c:pt>
                <c:pt idx="554">
                  <c:v>194</c:v>
                </c:pt>
                <c:pt idx="555">
                  <c:v>195</c:v>
                </c:pt>
                <c:pt idx="556">
                  <c:v>196</c:v>
                </c:pt>
                <c:pt idx="557">
                  <c:v>197</c:v>
                </c:pt>
                <c:pt idx="558">
                  <c:v>198</c:v>
                </c:pt>
                <c:pt idx="559">
                  <c:v>199</c:v>
                </c:pt>
                <c:pt idx="560">
                  <c:v>200</c:v>
                </c:pt>
                <c:pt idx="561">
                  <c:v>201</c:v>
                </c:pt>
                <c:pt idx="562">
                  <c:v>202</c:v>
                </c:pt>
                <c:pt idx="563">
                  <c:v>203</c:v>
                </c:pt>
                <c:pt idx="564">
                  <c:v>204</c:v>
                </c:pt>
                <c:pt idx="565">
                  <c:v>205</c:v>
                </c:pt>
                <c:pt idx="566">
                  <c:v>206</c:v>
                </c:pt>
                <c:pt idx="567">
                  <c:v>207</c:v>
                </c:pt>
                <c:pt idx="568">
                  <c:v>208</c:v>
                </c:pt>
                <c:pt idx="569">
                  <c:v>209</c:v>
                </c:pt>
                <c:pt idx="570">
                  <c:v>210</c:v>
                </c:pt>
                <c:pt idx="571">
                  <c:v>211</c:v>
                </c:pt>
                <c:pt idx="572">
                  <c:v>212</c:v>
                </c:pt>
                <c:pt idx="573">
                  <c:v>213</c:v>
                </c:pt>
                <c:pt idx="574">
                  <c:v>214</c:v>
                </c:pt>
                <c:pt idx="575">
                  <c:v>215</c:v>
                </c:pt>
                <c:pt idx="576">
                  <c:v>216</c:v>
                </c:pt>
                <c:pt idx="577">
                  <c:v>217</c:v>
                </c:pt>
                <c:pt idx="578">
                  <c:v>218</c:v>
                </c:pt>
                <c:pt idx="579">
                  <c:v>219</c:v>
                </c:pt>
                <c:pt idx="580">
                  <c:v>220</c:v>
                </c:pt>
                <c:pt idx="581">
                  <c:v>221</c:v>
                </c:pt>
                <c:pt idx="582">
                  <c:v>222</c:v>
                </c:pt>
                <c:pt idx="583">
                  <c:v>223</c:v>
                </c:pt>
                <c:pt idx="584">
                  <c:v>224</c:v>
                </c:pt>
                <c:pt idx="585">
                  <c:v>225</c:v>
                </c:pt>
                <c:pt idx="586">
                  <c:v>226</c:v>
                </c:pt>
                <c:pt idx="587">
                  <c:v>227</c:v>
                </c:pt>
                <c:pt idx="588">
                  <c:v>228</c:v>
                </c:pt>
                <c:pt idx="589">
                  <c:v>229</c:v>
                </c:pt>
                <c:pt idx="590">
                  <c:v>230</c:v>
                </c:pt>
                <c:pt idx="591">
                  <c:v>231</c:v>
                </c:pt>
                <c:pt idx="592">
                  <c:v>232</c:v>
                </c:pt>
                <c:pt idx="593">
                  <c:v>233</c:v>
                </c:pt>
                <c:pt idx="594">
                  <c:v>234</c:v>
                </c:pt>
                <c:pt idx="595">
                  <c:v>235</c:v>
                </c:pt>
                <c:pt idx="596">
                  <c:v>236</c:v>
                </c:pt>
                <c:pt idx="597">
                  <c:v>237</c:v>
                </c:pt>
                <c:pt idx="598">
                  <c:v>238</c:v>
                </c:pt>
                <c:pt idx="599">
                  <c:v>239</c:v>
                </c:pt>
                <c:pt idx="600">
                  <c:v>240</c:v>
                </c:pt>
                <c:pt idx="601">
                  <c:v>241</c:v>
                </c:pt>
                <c:pt idx="602">
                  <c:v>242</c:v>
                </c:pt>
                <c:pt idx="603">
                  <c:v>243</c:v>
                </c:pt>
                <c:pt idx="604">
                  <c:v>244</c:v>
                </c:pt>
                <c:pt idx="605">
                  <c:v>245</c:v>
                </c:pt>
                <c:pt idx="606">
                  <c:v>246</c:v>
                </c:pt>
                <c:pt idx="607">
                  <c:v>247</c:v>
                </c:pt>
                <c:pt idx="608">
                  <c:v>248</c:v>
                </c:pt>
                <c:pt idx="609">
                  <c:v>249</c:v>
                </c:pt>
                <c:pt idx="610">
                  <c:v>250</c:v>
                </c:pt>
                <c:pt idx="611">
                  <c:v>251</c:v>
                </c:pt>
                <c:pt idx="612">
                  <c:v>252</c:v>
                </c:pt>
                <c:pt idx="613">
                  <c:v>253</c:v>
                </c:pt>
                <c:pt idx="614">
                  <c:v>254</c:v>
                </c:pt>
                <c:pt idx="615">
                  <c:v>255</c:v>
                </c:pt>
                <c:pt idx="616">
                  <c:v>256</c:v>
                </c:pt>
                <c:pt idx="617">
                  <c:v>257</c:v>
                </c:pt>
                <c:pt idx="618">
                  <c:v>258</c:v>
                </c:pt>
                <c:pt idx="619">
                  <c:v>259</c:v>
                </c:pt>
                <c:pt idx="620">
                  <c:v>260</c:v>
                </c:pt>
                <c:pt idx="621">
                  <c:v>261</c:v>
                </c:pt>
                <c:pt idx="622">
                  <c:v>262</c:v>
                </c:pt>
                <c:pt idx="623">
                  <c:v>263</c:v>
                </c:pt>
                <c:pt idx="624">
                  <c:v>264</c:v>
                </c:pt>
                <c:pt idx="625">
                  <c:v>265</c:v>
                </c:pt>
                <c:pt idx="626">
                  <c:v>266</c:v>
                </c:pt>
                <c:pt idx="627">
                  <c:v>267</c:v>
                </c:pt>
                <c:pt idx="628">
                  <c:v>268</c:v>
                </c:pt>
                <c:pt idx="629">
                  <c:v>269</c:v>
                </c:pt>
                <c:pt idx="630">
                  <c:v>270</c:v>
                </c:pt>
                <c:pt idx="631">
                  <c:v>271</c:v>
                </c:pt>
                <c:pt idx="632">
                  <c:v>272</c:v>
                </c:pt>
                <c:pt idx="633">
                  <c:v>273</c:v>
                </c:pt>
                <c:pt idx="634">
                  <c:v>274</c:v>
                </c:pt>
                <c:pt idx="635">
                  <c:v>275</c:v>
                </c:pt>
                <c:pt idx="636">
                  <c:v>276</c:v>
                </c:pt>
                <c:pt idx="637">
                  <c:v>277</c:v>
                </c:pt>
                <c:pt idx="638">
                  <c:v>278</c:v>
                </c:pt>
                <c:pt idx="639">
                  <c:v>279</c:v>
                </c:pt>
                <c:pt idx="640">
                  <c:v>280</c:v>
                </c:pt>
                <c:pt idx="641">
                  <c:v>281</c:v>
                </c:pt>
                <c:pt idx="642">
                  <c:v>282</c:v>
                </c:pt>
                <c:pt idx="643">
                  <c:v>283</c:v>
                </c:pt>
                <c:pt idx="644">
                  <c:v>284</c:v>
                </c:pt>
                <c:pt idx="645">
                  <c:v>285</c:v>
                </c:pt>
                <c:pt idx="646">
                  <c:v>286</c:v>
                </c:pt>
                <c:pt idx="647">
                  <c:v>287</c:v>
                </c:pt>
                <c:pt idx="648">
                  <c:v>288</c:v>
                </c:pt>
                <c:pt idx="649">
                  <c:v>289</c:v>
                </c:pt>
                <c:pt idx="650">
                  <c:v>290</c:v>
                </c:pt>
                <c:pt idx="651">
                  <c:v>291</c:v>
                </c:pt>
                <c:pt idx="652">
                  <c:v>292</c:v>
                </c:pt>
                <c:pt idx="653">
                  <c:v>293</c:v>
                </c:pt>
                <c:pt idx="654">
                  <c:v>294</c:v>
                </c:pt>
                <c:pt idx="655">
                  <c:v>295</c:v>
                </c:pt>
                <c:pt idx="656">
                  <c:v>296</c:v>
                </c:pt>
                <c:pt idx="657">
                  <c:v>297</c:v>
                </c:pt>
                <c:pt idx="658">
                  <c:v>298</c:v>
                </c:pt>
                <c:pt idx="659">
                  <c:v>299</c:v>
                </c:pt>
                <c:pt idx="660">
                  <c:v>300</c:v>
                </c:pt>
                <c:pt idx="661">
                  <c:v>301</c:v>
                </c:pt>
                <c:pt idx="662">
                  <c:v>302</c:v>
                </c:pt>
                <c:pt idx="663">
                  <c:v>303</c:v>
                </c:pt>
                <c:pt idx="664">
                  <c:v>304</c:v>
                </c:pt>
                <c:pt idx="665">
                  <c:v>305</c:v>
                </c:pt>
                <c:pt idx="666">
                  <c:v>306</c:v>
                </c:pt>
                <c:pt idx="667">
                  <c:v>307</c:v>
                </c:pt>
                <c:pt idx="668">
                  <c:v>308</c:v>
                </c:pt>
                <c:pt idx="669">
                  <c:v>309</c:v>
                </c:pt>
                <c:pt idx="670">
                  <c:v>310</c:v>
                </c:pt>
                <c:pt idx="671">
                  <c:v>311</c:v>
                </c:pt>
                <c:pt idx="672">
                  <c:v>312</c:v>
                </c:pt>
                <c:pt idx="673">
                  <c:v>313</c:v>
                </c:pt>
                <c:pt idx="674">
                  <c:v>314</c:v>
                </c:pt>
                <c:pt idx="675">
                  <c:v>315</c:v>
                </c:pt>
                <c:pt idx="676">
                  <c:v>316</c:v>
                </c:pt>
                <c:pt idx="677">
                  <c:v>317</c:v>
                </c:pt>
                <c:pt idx="678">
                  <c:v>318</c:v>
                </c:pt>
                <c:pt idx="679">
                  <c:v>319</c:v>
                </c:pt>
                <c:pt idx="680">
                  <c:v>320</c:v>
                </c:pt>
                <c:pt idx="681">
                  <c:v>321</c:v>
                </c:pt>
                <c:pt idx="682">
                  <c:v>322</c:v>
                </c:pt>
                <c:pt idx="683">
                  <c:v>323</c:v>
                </c:pt>
                <c:pt idx="684">
                  <c:v>324</c:v>
                </c:pt>
                <c:pt idx="685">
                  <c:v>325</c:v>
                </c:pt>
                <c:pt idx="686">
                  <c:v>326</c:v>
                </c:pt>
                <c:pt idx="687">
                  <c:v>327</c:v>
                </c:pt>
                <c:pt idx="688">
                  <c:v>328</c:v>
                </c:pt>
                <c:pt idx="689">
                  <c:v>329</c:v>
                </c:pt>
                <c:pt idx="690">
                  <c:v>330</c:v>
                </c:pt>
                <c:pt idx="691">
                  <c:v>331</c:v>
                </c:pt>
                <c:pt idx="692">
                  <c:v>332</c:v>
                </c:pt>
                <c:pt idx="693">
                  <c:v>333</c:v>
                </c:pt>
                <c:pt idx="694">
                  <c:v>334</c:v>
                </c:pt>
                <c:pt idx="695">
                  <c:v>335</c:v>
                </c:pt>
                <c:pt idx="696">
                  <c:v>336</c:v>
                </c:pt>
                <c:pt idx="697">
                  <c:v>337</c:v>
                </c:pt>
                <c:pt idx="698">
                  <c:v>338</c:v>
                </c:pt>
                <c:pt idx="699">
                  <c:v>339</c:v>
                </c:pt>
                <c:pt idx="700">
                  <c:v>340</c:v>
                </c:pt>
                <c:pt idx="701">
                  <c:v>341</c:v>
                </c:pt>
                <c:pt idx="702">
                  <c:v>342</c:v>
                </c:pt>
                <c:pt idx="703">
                  <c:v>343</c:v>
                </c:pt>
                <c:pt idx="704">
                  <c:v>344</c:v>
                </c:pt>
                <c:pt idx="705">
                  <c:v>345</c:v>
                </c:pt>
                <c:pt idx="706">
                  <c:v>346</c:v>
                </c:pt>
                <c:pt idx="707">
                  <c:v>347</c:v>
                </c:pt>
                <c:pt idx="708">
                  <c:v>348</c:v>
                </c:pt>
                <c:pt idx="709">
                  <c:v>349</c:v>
                </c:pt>
                <c:pt idx="710">
                  <c:v>350</c:v>
                </c:pt>
                <c:pt idx="711">
                  <c:v>351</c:v>
                </c:pt>
                <c:pt idx="712">
                  <c:v>352</c:v>
                </c:pt>
                <c:pt idx="713">
                  <c:v>353</c:v>
                </c:pt>
                <c:pt idx="714">
                  <c:v>354</c:v>
                </c:pt>
                <c:pt idx="715">
                  <c:v>355</c:v>
                </c:pt>
                <c:pt idx="716">
                  <c:v>356</c:v>
                </c:pt>
                <c:pt idx="717">
                  <c:v>357</c:v>
                </c:pt>
                <c:pt idx="718">
                  <c:v>358</c:v>
                </c:pt>
                <c:pt idx="719">
                  <c:v>359</c:v>
                </c:pt>
              </c:numCache>
            </c:numRef>
          </c:xVal>
          <c:yVal>
            <c:numRef>
              <c:f>Sheet2!$I$5:$I$725</c:f>
              <c:numCache>
                <c:formatCode>General</c:formatCode>
                <c:ptCount val="721"/>
                <c:pt idx="0">
                  <c:v>-0.01</c:v>
                </c:pt>
                <c:pt idx="1">
                  <c:v>0.01</c:v>
                </c:pt>
                <c:pt idx="2">
                  <c:v>0.04</c:v>
                </c:pt>
                <c:pt idx="3">
                  <c:v>7.0000000000000007E-2</c:v>
                </c:pt>
                <c:pt idx="4">
                  <c:v>0.09</c:v>
                </c:pt>
                <c:pt idx="5">
                  <c:v>0.12</c:v>
                </c:pt>
                <c:pt idx="6">
                  <c:v>0.14000000000000001</c:v>
                </c:pt>
                <c:pt idx="7">
                  <c:v>0.16</c:v>
                </c:pt>
                <c:pt idx="8">
                  <c:v>0.17</c:v>
                </c:pt>
                <c:pt idx="9">
                  <c:v>0.2</c:v>
                </c:pt>
                <c:pt idx="10">
                  <c:v>0.24</c:v>
                </c:pt>
                <c:pt idx="11">
                  <c:v>0.28000000000000003</c:v>
                </c:pt>
                <c:pt idx="12">
                  <c:v>0.28999999999999998</c:v>
                </c:pt>
                <c:pt idx="13">
                  <c:v>0.26</c:v>
                </c:pt>
                <c:pt idx="14">
                  <c:v>0.27</c:v>
                </c:pt>
                <c:pt idx="15">
                  <c:v>0.32</c:v>
                </c:pt>
                <c:pt idx="16">
                  <c:v>0.37</c:v>
                </c:pt>
                <c:pt idx="17">
                  <c:v>0.4</c:v>
                </c:pt>
                <c:pt idx="18">
                  <c:v>0.39</c:v>
                </c:pt>
                <c:pt idx="19">
                  <c:v>0.39</c:v>
                </c:pt>
                <c:pt idx="20">
                  <c:v>0.42</c:v>
                </c:pt>
                <c:pt idx="21">
                  <c:v>0.44</c:v>
                </c:pt>
                <c:pt idx="22">
                  <c:v>0.47</c:v>
                </c:pt>
                <c:pt idx="23">
                  <c:v>0.49</c:v>
                </c:pt>
                <c:pt idx="24">
                  <c:v>0.51</c:v>
                </c:pt>
                <c:pt idx="25">
                  <c:v>0.52</c:v>
                </c:pt>
                <c:pt idx="26">
                  <c:v>0.53</c:v>
                </c:pt>
                <c:pt idx="27">
                  <c:v>0.54</c:v>
                </c:pt>
                <c:pt idx="28">
                  <c:v>0.56999999999999995</c:v>
                </c:pt>
                <c:pt idx="29">
                  <c:v>0.6</c:v>
                </c:pt>
                <c:pt idx="30">
                  <c:v>0.61</c:v>
                </c:pt>
                <c:pt idx="31">
                  <c:v>0.62</c:v>
                </c:pt>
                <c:pt idx="32">
                  <c:v>0.64</c:v>
                </c:pt>
                <c:pt idx="33">
                  <c:v>0.66</c:v>
                </c:pt>
                <c:pt idx="34">
                  <c:v>0.69</c:v>
                </c:pt>
                <c:pt idx="35">
                  <c:v>0.71</c:v>
                </c:pt>
                <c:pt idx="36">
                  <c:v>0.68</c:v>
                </c:pt>
                <c:pt idx="37">
                  <c:v>0.63</c:v>
                </c:pt>
                <c:pt idx="38">
                  <c:v>0.66</c:v>
                </c:pt>
                <c:pt idx="39">
                  <c:v>0.81</c:v>
                </c:pt>
                <c:pt idx="40">
                  <c:v>0.94</c:v>
                </c:pt>
                <c:pt idx="41">
                  <c:v>0.87</c:v>
                </c:pt>
                <c:pt idx="42">
                  <c:v>0.8</c:v>
                </c:pt>
                <c:pt idx="43">
                  <c:v>0.8</c:v>
                </c:pt>
                <c:pt idx="44">
                  <c:v>0.81</c:v>
                </c:pt>
                <c:pt idx="45">
                  <c:v>0.86</c:v>
                </c:pt>
                <c:pt idx="46">
                  <c:v>0.89</c:v>
                </c:pt>
                <c:pt idx="47">
                  <c:v>0.85</c:v>
                </c:pt>
                <c:pt idx="48">
                  <c:v>0.74</c:v>
                </c:pt>
                <c:pt idx="49">
                  <c:v>0.69</c:v>
                </c:pt>
                <c:pt idx="50">
                  <c:v>0.76</c:v>
                </c:pt>
                <c:pt idx="51">
                  <c:v>1.02</c:v>
                </c:pt>
                <c:pt idx="52">
                  <c:v>1.1100000000000001</c:v>
                </c:pt>
                <c:pt idx="53">
                  <c:v>0.98</c:v>
                </c:pt>
                <c:pt idx="54">
                  <c:v>0.98</c:v>
                </c:pt>
                <c:pt idx="55">
                  <c:v>0.97</c:v>
                </c:pt>
                <c:pt idx="56">
                  <c:v>0.95</c:v>
                </c:pt>
                <c:pt idx="57">
                  <c:v>0.96</c:v>
                </c:pt>
                <c:pt idx="58">
                  <c:v>0.99</c:v>
                </c:pt>
                <c:pt idx="59">
                  <c:v>1</c:v>
                </c:pt>
                <c:pt idx="60">
                  <c:v>1.01</c:v>
                </c:pt>
                <c:pt idx="61">
                  <c:v>1.02</c:v>
                </c:pt>
                <c:pt idx="62">
                  <c:v>1.03</c:v>
                </c:pt>
                <c:pt idx="63">
                  <c:v>1.05</c:v>
                </c:pt>
                <c:pt idx="64">
                  <c:v>1.07</c:v>
                </c:pt>
                <c:pt idx="65">
                  <c:v>1.03</c:v>
                </c:pt>
                <c:pt idx="66">
                  <c:v>0.99</c:v>
                </c:pt>
                <c:pt idx="67">
                  <c:v>0.96</c:v>
                </c:pt>
                <c:pt idx="68">
                  <c:v>1.04</c:v>
                </c:pt>
                <c:pt idx="69">
                  <c:v>1.1000000000000001</c:v>
                </c:pt>
                <c:pt idx="70">
                  <c:v>1.1100000000000001</c:v>
                </c:pt>
                <c:pt idx="71">
                  <c:v>1.2</c:v>
                </c:pt>
                <c:pt idx="72">
                  <c:v>1.21</c:v>
                </c:pt>
                <c:pt idx="73">
                  <c:v>1.1200000000000001</c:v>
                </c:pt>
                <c:pt idx="74">
                  <c:v>1.05</c:v>
                </c:pt>
                <c:pt idx="75">
                  <c:v>1.06</c:v>
                </c:pt>
                <c:pt idx="76">
                  <c:v>1.0900000000000001</c:v>
                </c:pt>
                <c:pt idx="77">
                  <c:v>1.1499999999999999</c:v>
                </c:pt>
                <c:pt idx="78">
                  <c:v>1.18</c:v>
                </c:pt>
                <c:pt idx="79">
                  <c:v>1.17</c:v>
                </c:pt>
                <c:pt idx="80">
                  <c:v>1.1499999999999999</c:v>
                </c:pt>
                <c:pt idx="81">
                  <c:v>1.1599999999999999</c:v>
                </c:pt>
                <c:pt idx="82">
                  <c:v>1.17</c:v>
                </c:pt>
                <c:pt idx="83">
                  <c:v>1.18</c:v>
                </c:pt>
                <c:pt idx="84">
                  <c:v>1.1499999999999999</c:v>
                </c:pt>
                <c:pt idx="85">
                  <c:v>1.17</c:v>
                </c:pt>
                <c:pt idx="86">
                  <c:v>1.22</c:v>
                </c:pt>
                <c:pt idx="87">
                  <c:v>1.21</c:v>
                </c:pt>
                <c:pt idx="88">
                  <c:v>1.1200000000000001</c:v>
                </c:pt>
                <c:pt idx="89">
                  <c:v>1.04</c:v>
                </c:pt>
                <c:pt idx="90">
                  <c:v>1.08</c:v>
                </c:pt>
                <c:pt idx="91">
                  <c:v>1.26</c:v>
                </c:pt>
                <c:pt idx="92">
                  <c:v>1.33</c:v>
                </c:pt>
                <c:pt idx="93">
                  <c:v>1.26</c:v>
                </c:pt>
                <c:pt idx="94">
                  <c:v>1.23</c:v>
                </c:pt>
                <c:pt idx="95">
                  <c:v>1.21</c:v>
                </c:pt>
                <c:pt idx="96">
                  <c:v>1.2</c:v>
                </c:pt>
                <c:pt idx="97">
                  <c:v>1.21</c:v>
                </c:pt>
                <c:pt idx="98">
                  <c:v>1.22</c:v>
                </c:pt>
                <c:pt idx="99">
                  <c:v>1.25</c:v>
                </c:pt>
                <c:pt idx="100">
                  <c:v>1.29</c:v>
                </c:pt>
                <c:pt idx="101">
                  <c:v>1.27</c:v>
                </c:pt>
                <c:pt idx="102">
                  <c:v>1.2</c:v>
                </c:pt>
                <c:pt idx="103">
                  <c:v>1.17</c:v>
                </c:pt>
                <c:pt idx="104">
                  <c:v>1.21</c:v>
                </c:pt>
                <c:pt idx="105">
                  <c:v>1.25</c:v>
                </c:pt>
                <c:pt idx="106">
                  <c:v>1.26</c:v>
                </c:pt>
                <c:pt idx="107">
                  <c:v>1.26</c:v>
                </c:pt>
                <c:pt idx="108">
                  <c:v>1.27</c:v>
                </c:pt>
                <c:pt idx="109">
                  <c:v>1.28</c:v>
                </c:pt>
                <c:pt idx="110">
                  <c:v>1.28</c:v>
                </c:pt>
                <c:pt idx="111">
                  <c:v>1.22</c:v>
                </c:pt>
                <c:pt idx="112">
                  <c:v>1.1599999999999999</c:v>
                </c:pt>
                <c:pt idx="113">
                  <c:v>1.18</c:v>
                </c:pt>
                <c:pt idx="114">
                  <c:v>1.31</c:v>
                </c:pt>
                <c:pt idx="115">
                  <c:v>1.37</c:v>
                </c:pt>
                <c:pt idx="116">
                  <c:v>1.33</c:v>
                </c:pt>
                <c:pt idx="117">
                  <c:v>1.26</c:v>
                </c:pt>
                <c:pt idx="118">
                  <c:v>1.1399999999999999</c:v>
                </c:pt>
                <c:pt idx="119">
                  <c:v>1.06</c:v>
                </c:pt>
                <c:pt idx="120">
                  <c:v>1.24</c:v>
                </c:pt>
                <c:pt idx="121">
                  <c:v>1.21</c:v>
                </c:pt>
                <c:pt idx="122">
                  <c:v>1.1100000000000001</c:v>
                </c:pt>
                <c:pt idx="123">
                  <c:v>1.36</c:v>
                </c:pt>
                <c:pt idx="124">
                  <c:v>1.86</c:v>
                </c:pt>
                <c:pt idx="125">
                  <c:v>1.57</c:v>
                </c:pt>
                <c:pt idx="126">
                  <c:v>0.92</c:v>
                </c:pt>
                <c:pt idx="127">
                  <c:v>0.96</c:v>
                </c:pt>
                <c:pt idx="128">
                  <c:v>1.02</c:v>
                </c:pt>
                <c:pt idx="129">
                  <c:v>1.27</c:v>
                </c:pt>
                <c:pt idx="130">
                  <c:v>1.45</c:v>
                </c:pt>
                <c:pt idx="131">
                  <c:v>1.41</c:v>
                </c:pt>
                <c:pt idx="132">
                  <c:v>1.06</c:v>
                </c:pt>
                <c:pt idx="133">
                  <c:v>0.94</c:v>
                </c:pt>
                <c:pt idx="134">
                  <c:v>1.1000000000000001</c:v>
                </c:pt>
                <c:pt idx="135">
                  <c:v>1.1100000000000001</c:v>
                </c:pt>
                <c:pt idx="136">
                  <c:v>1.1599999999999999</c:v>
                </c:pt>
                <c:pt idx="137">
                  <c:v>1.18</c:v>
                </c:pt>
                <c:pt idx="138">
                  <c:v>1.18</c:v>
                </c:pt>
                <c:pt idx="139">
                  <c:v>1.18</c:v>
                </c:pt>
                <c:pt idx="140">
                  <c:v>1.27</c:v>
                </c:pt>
                <c:pt idx="141">
                  <c:v>1.1200000000000001</c:v>
                </c:pt>
                <c:pt idx="142">
                  <c:v>0.96</c:v>
                </c:pt>
                <c:pt idx="143">
                  <c:v>1.22</c:v>
                </c:pt>
                <c:pt idx="144">
                  <c:v>1.23</c:v>
                </c:pt>
                <c:pt idx="145">
                  <c:v>1.1499999999999999</c:v>
                </c:pt>
                <c:pt idx="146">
                  <c:v>1.18</c:v>
                </c:pt>
                <c:pt idx="147">
                  <c:v>1.0900000000000001</c:v>
                </c:pt>
                <c:pt idx="148">
                  <c:v>0.86</c:v>
                </c:pt>
                <c:pt idx="149">
                  <c:v>0.6</c:v>
                </c:pt>
                <c:pt idx="150">
                  <c:v>0.57999999999999996</c:v>
                </c:pt>
                <c:pt idx="151">
                  <c:v>0.66</c:v>
                </c:pt>
                <c:pt idx="152">
                  <c:v>0.81</c:v>
                </c:pt>
                <c:pt idx="153">
                  <c:v>0.99</c:v>
                </c:pt>
                <c:pt idx="154">
                  <c:v>1.27</c:v>
                </c:pt>
                <c:pt idx="155">
                  <c:v>1.4</c:v>
                </c:pt>
                <c:pt idx="156">
                  <c:v>1.3</c:v>
                </c:pt>
                <c:pt idx="157">
                  <c:v>1.1499999999999999</c:v>
                </c:pt>
                <c:pt idx="158">
                  <c:v>0.99</c:v>
                </c:pt>
                <c:pt idx="159">
                  <c:v>0.86</c:v>
                </c:pt>
                <c:pt idx="160">
                  <c:v>0.8</c:v>
                </c:pt>
                <c:pt idx="161">
                  <c:v>0.67</c:v>
                </c:pt>
                <c:pt idx="162">
                  <c:v>0.56000000000000005</c:v>
                </c:pt>
                <c:pt idx="163">
                  <c:v>0.57999999999999996</c:v>
                </c:pt>
                <c:pt idx="164">
                  <c:v>0.55000000000000004</c:v>
                </c:pt>
                <c:pt idx="165">
                  <c:v>0.46</c:v>
                </c:pt>
                <c:pt idx="166">
                  <c:v>0.47</c:v>
                </c:pt>
                <c:pt idx="167">
                  <c:v>0.61</c:v>
                </c:pt>
                <c:pt idx="168">
                  <c:v>0.86</c:v>
                </c:pt>
                <c:pt idx="169">
                  <c:v>0.89</c:v>
                </c:pt>
                <c:pt idx="170">
                  <c:v>0.71</c:v>
                </c:pt>
                <c:pt idx="171">
                  <c:v>0.6</c:v>
                </c:pt>
                <c:pt idx="172">
                  <c:v>0.44</c:v>
                </c:pt>
                <c:pt idx="173">
                  <c:v>0.49</c:v>
                </c:pt>
                <c:pt idx="174">
                  <c:v>0.74</c:v>
                </c:pt>
                <c:pt idx="175">
                  <c:v>1.1399999999999999</c:v>
                </c:pt>
                <c:pt idx="176">
                  <c:v>1.59</c:v>
                </c:pt>
                <c:pt idx="177">
                  <c:v>1.76</c:v>
                </c:pt>
                <c:pt idx="178">
                  <c:v>1.53</c:v>
                </c:pt>
                <c:pt idx="179">
                  <c:v>0.97</c:v>
                </c:pt>
                <c:pt idx="180">
                  <c:v>0.53</c:v>
                </c:pt>
                <c:pt idx="181">
                  <c:v>0.41</c:v>
                </c:pt>
                <c:pt idx="182">
                  <c:v>0.38</c:v>
                </c:pt>
                <c:pt idx="183">
                  <c:v>0.26</c:v>
                </c:pt>
                <c:pt idx="184">
                  <c:v>0.21</c:v>
                </c:pt>
                <c:pt idx="185">
                  <c:v>0.33</c:v>
                </c:pt>
                <c:pt idx="186">
                  <c:v>0.11</c:v>
                </c:pt>
                <c:pt idx="187">
                  <c:v>-0.26</c:v>
                </c:pt>
                <c:pt idx="188">
                  <c:v>-0.46</c:v>
                </c:pt>
                <c:pt idx="189">
                  <c:v>-0.43</c:v>
                </c:pt>
                <c:pt idx="190">
                  <c:v>-0.09</c:v>
                </c:pt>
                <c:pt idx="191">
                  <c:v>0.45</c:v>
                </c:pt>
                <c:pt idx="192">
                  <c:v>0.83</c:v>
                </c:pt>
                <c:pt idx="193">
                  <c:v>0.92</c:v>
                </c:pt>
                <c:pt idx="194">
                  <c:v>0.88</c:v>
                </c:pt>
                <c:pt idx="195">
                  <c:v>0.72</c:v>
                </c:pt>
                <c:pt idx="196">
                  <c:v>0.55000000000000004</c:v>
                </c:pt>
                <c:pt idx="197">
                  <c:v>0.4</c:v>
                </c:pt>
                <c:pt idx="198">
                  <c:v>0.28999999999999998</c:v>
                </c:pt>
                <c:pt idx="199">
                  <c:v>0.21</c:v>
                </c:pt>
                <c:pt idx="200">
                  <c:v>0.12</c:v>
                </c:pt>
                <c:pt idx="201">
                  <c:v>0.02</c:v>
                </c:pt>
                <c:pt idx="202">
                  <c:v>0</c:v>
                </c:pt>
                <c:pt idx="203">
                  <c:v>7.0000000000000007E-2</c:v>
                </c:pt>
                <c:pt idx="204">
                  <c:v>0.08</c:v>
                </c:pt>
                <c:pt idx="205">
                  <c:v>-0.2</c:v>
                </c:pt>
                <c:pt idx="206">
                  <c:v>-0.54</c:v>
                </c:pt>
                <c:pt idx="207">
                  <c:v>-0.59</c:v>
                </c:pt>
                <c:pt idx="208">
                  <c:v>-0.46</c:v>
                </c:pt>
                <c:pt idx="209">
                  <c:v>-0.34</c:v>
                </c:pt>
                <c:pt idx="210">
                  <c:v>-0.28000000000000003</c:v>
                </c:pt>
                <c:pt idx="211">
                  <c:v>-0.23</c:v>
                </c:pt>
                <c:pt idx="212">
                  <c:v>-0.02</c:v>
                </c:pt>
                <c:pt idx="213">
                  <c:v>-0.03</c:v>
                </c:pt>
                <c:pt idx="214">
                  <c:v>-0.16</c:v>
                </c:pt>
                <c:pt idx="215">
                  <c:v>-0.2</c:v>
                </c:pt>
                <c:pt idx="216">
                  <c:v>-0.32</c:v>
                </c:pt>
                <c:pt idx="217">
                  <c:v>0.01</c:v>
                </c:pt>
                <c:pt idx="218">
                  <c:v>0.61</c:v>
                </c:pt>
                <c:pt idx="219">
                  <c:v>0.73</c:v>
                </c:pt>
                <c:pt idx="220">
                  <c:v>0.47</c:v>
                </c:pt>
                <c:pt idx="221">
                  <c:v>0.26</c:v>
                </c:pt>
                <c:pt idx="222">
                  <c:v>0.15</c:v>
                </c:pt>
                <c:pt idx="223">
                  <c:v>0.16</c:v>
                </c:pt>
                <c:pt idx="224">
                  <c:v>0.39</c:v>
                </c:pt>
                <c:pt idx="225">
                  <c:v>0.6</c:v>
                </c:pt>
                <c:pt idx="226">
                  <c:v>0.55000000000000004</c:v>
                </c:pt>
                <c:pt idx="227">
                  <c:v>0.4</c:v>
                </c:pt>
                <c:pt idx="228">
                  <c:v>0.19</c:v>
                </c:pt>
                <c:pt idx="229">
                  <c:v>0.19</c:v>
                </c:pt>
                <c:pt idx="230">
                  <c:v>0.36</c:v>
                </c:pt>
                <c:pt idx="231">
                  <c:v>0.41</c:v>
                </c:pt>
                <c:pt idx="232">
                  <c:v>0.3</c:v>
                </c:pt>
                <c:pt idx="233">
                  <c:v>0.16</c:v>
                </c:pt>
                <c:pt idx="234">
                  <c:v>0.18</c:v>
                </c:pt>
                <c:pt idx="235">
                  <c:v>0.31</c:v>
                </c:pt>
                <c:pt idx="236">
                  <c:v>0.41</c:v>
                </c:pt>
                <c:pt idx="237">
                  <c:v>0.3</c:v>
                </c:pt>
                <c:pt idx="238">
                  <c:v>0.36</c:v>
                </c:pt>
                <c:pt idx="239">
                  <c:v>0.66</c:v>
                </c:pt>
                <c:pt idx="240">
                  <c:v>0.81</c:v>
                </c:pt>
                <c:pt idx="241">
                  <c:v>0.86</c:v>
                </c:pt>
                <c:pt idx="242">
                  <c:v>0.71</c:v>
                </c:pt>
                <c:pt idx="243">
                  <c:v>0.59</c:v>
                </c:pt>
                <c:pt idx="244">
                  <c:v>0.75</c:v>
                </c:pt>
                <c:pt idx="245">
                  <c:v>1.07</c:v>
                </c:pt>
                <c:pt idx="246">
                  <c:v>1.17</c:v>
                </c:pt>
                <c:pt idx="247">
                  <c:v>1</c:v>
                </c:pt>
                <c:pt idx="248">
                  <c:v>0.76</c:v>
                </c:pt>
                <c:pt idx="249">
                  <c:v>0.68</c:v>
                </c:pt>
                <c:pt idx="250">
                  <c:v>0.73</c:v>
                </c:pt>
                <c:pt idx="251">
                  <c:v>0.73</c:v>
                </c:pt>
                <c:pt idx="252">
                  <c:v>0.67</c:v>
                </c:pt>
                <c:pt idx="253">
                  <c:v>0.61</c:v>
                </c:pt>
                <c:pt idx="254">
                  <c:v>0.56000000000000005</c:v>
                </c:pt>
                <c:pt idx="255">
                  <c:v>0.5</c:v>
                </c:pt>
                <c:pt idx="256">
                  <c:v>0.41</c:v>
                </c:pt>
                <c:pt idx="257">
                  <c:v>0.34</c:v>
                </c:pt>
                <c:pt idx="258">
                  <c:v>0.28999999999999998</c:v>
                </c:pt>
                <c:pt idx="259">
                  <c:v>0.25</c:v>
                </c:pt>
                <c:pt idx="260">
                  <c:v>0.2</c:v>
                </c:pt>
                <c:pt idx="261">
                  <c:v>0.11</c:v>
                </c:pt>
                <c:pt idx="262">
                  <c:v>0.02</c:v>
                </c:pt>
                <c:pt idx="263">
                  <c:v>-0.03</c:v>
                </c:pt>
                <c:pt idx="264">
                  <c:v>0.04</c:v>
                </c:pt>
                <c:pt idx="265">
                  <c:v>0.27</c:v>
                </c:pt>
                <c:pt idx="266">
                  <c:v>0.57999999999999996</c:v>
                </c:pt>
                <c:pt idx="267">
                  <c:v>0.84</c:v>
                </c:pt>
                <c:pt idx="268">
                  <c:v>0.95</c:v>
                </c:pt>
                <c:pt idx="269">
                  <c:v>0.91</c:v>
                </c:pt>
                <c:pt idx="270">
                  <c:v>0.73</c:v>
                </c:pt>
                <c:pt idx="271">
                  <c:v>0.51</c:v>
                </c:pt>
                <c:pt idx="272">
                  <c:v>0.42</c:v>
                </c:pt>
                <c:pt idx="273">
                  <c:v>0.49</c:v>
                </c:pt>
                <c:pt idx="274">
                  <c:v>0.67</c:v>
                </c:pt>
                <c:pt idx="275">
                  <c:v>0.66</c:v>
                </c:pt>
                <c:pt idx="276">
                  <c:v>0.6</c:v>
                </c:pt>
                <c:pt idx="277">
                  <c:v>0.66</c:v>
                </c:pt>
                <c:pt idx="278">
                  <c:v>0.7</c:v>
                </c:pt>
                <c:pt idx="279">
                  <c:v>0.74</c:v>
                </c:pt>
                <c:pt idx="280">
                  <c:v>0.75</c:v>
                </c:pt>
                <c:pt idx="281">
                  <c:v>0.7</c:v>
                </c:pt>
                <c:pt idx="282">
                  <c:v>0.65</c:v>
                </c:pt>
                <c:pt idx="283">
                  <c:v>0.68</c:v>
                </c:pt>
                <c:pt idx="284">
                  <c:v>0.82</c:v>
                </c:pt>
                <c:pt idx="285">
                  <c:v>1</c:v>
                </c:pt>
                <c:pt idx="286">
                  <c:v>1.02</c:v>
                </c:pt>
                <c:pt idx="287">
                  <c:v>0.96</c:v>
                </c:pt>
                <c:pt idx="288">
                  <c:v>0.96</c:v>
                </c:pt>
                <c:pt idx="289">
                  <c:v>0.96</c:v>
                </c:pt>
                <c:pt idx="290">
                  <c:v>0.97</c:v>
                </c:pt>
                <c:pt idx="291">
                  <c:v>0.98</c:v>
                </c:pt>
                <c:pt idx="292">
                  <c:v>1.04</c:v>
                </c:pt>
                <c:pt idx="293">
                  <c:v>1.02</c:v>
                </c:pt>
                <c:pt idx="294">
                  <c:v>0.91</c:v>
                </c:pt>
                <c:pt idx="295">
                  <c:v>0.73</c:v>
                </c:pt>
                <c:pt idx="296">
                  <c:v>0.66</c:v>
                </c:pt>
                <c:pt idx="297">
                  <c:v>0.68</c:v>
                </c:pt>
                <c:pt idx="298">
                  <c:v>0.61</c:v>
                </c:pt>
                <c:pt idx="299">
                  <c:v>0.55000000000000004</c:v>
                </c:pt>
                <c:pt idx="300">
                  <c:v>0.54</c:v>
                </c:pt>
                <c:pt idx="301">
                  <c:v>0.56999999999999995</c:v>
                </c:pt>
                <c:pt idx="302">
                  <c:v>0.66</c:v>
                </c:pt>
                <c:pt idx="303">
                  <c:v>0.71</c:v>
                </c:pt>
                <c:pt idx="304">
                  <c:v>0.77</c:v>
                </c:pt>
                <c:pt idx="305">
                  <c:v>0.8</c:v>
                </c:pt>
                <c:pt idx="306">
                  <c:v>0.77</c:v>
                </c:pt>
                <c:pt idx="307">
                  <c:v>0.76</c:v>
                </c:pt>
                <c:pt idx="308">
                  <c:v>0.77</c:v>
                </c:pt>
                <c:pt idx="309">
                  <c:v>0.78</c:v>
                </c:pt>
                <c:pt idx="310">
                  <c:v>0.77</c:v>
                </c:pt>
                <c:pt idx="311">
                  <c:v>0.74</c:v>
                </c:pt>
                <c:pt idx="312">
                  <c:v>0.68</c:v>
                </c:pt>
                <c:pt idx="313">
                  <c:v>0.59</c:v>
                </c:pt>
                <c:pt idx="314">
                  <c:v>0.47</c:v>
                </c:pt>
                <c:pt idx="315">
                  <c:v>0.33</c:v>
                </c:pt>
                <c:pt idx="316">
                  <c:v>0.19</c:v>
                </c:pt>
                <c:pt idx="317">
                  <c:v>7.0000000000000007E-2</c:v>
                </c:pt>
                <c:pt idx="318">
                  <c:v>-0.02</c:v>
                </c:pt>
                <c:pt idx="319">
                  <c:v>-0.1</c:v>
                </c:pt>
                <c:pt idx="320">
                  <c:v>-0.19</c:v>
                </c:pt>
                <c:pt idx="321">
                  <c:v>-0.31</c:v>
                </c:pt>
                <c:pt idx="322">
                  <c:v>-0.44</c:v>
                </c:pt>
                <c:pt idx="323">
                  <c:v>-0.55000000000000004</c:v>
                </c:pt>
                <c:pt idx="324">
                  <c:v>-0.61</c:v>
                </c:pt>
                <c:pt idx="325">
                  <c:v>-0.6</c:v>
                </c:pt>
                <c:pt idx="326">
                  <c:v>-0.53</c:v>
                </c:pt>
                <c:pt idx="327">
                  <c:v>-0.44</c:v>
                </c:pt>
                <c:pt idx="328">
                  <c:v>-0.39</c:v>
                </c:pt>
                <c:pt idx="329">
                  <c:v>-0.43</c:v>
                </c:pt>
                <c:pt idx="330">
                  <c:v>-0.54</c:v>
                </c:pt>
                <c:pt idx="331">
                  <c:v>-0.71</c:v>
                </c:pt>
                <c:pt idx="332">
                  <c:v>-0.92</c:v>
                </c:pt>
                <c:pt idx="333">
                  <c:v>-1.1299999999999999</c:v>
                </c:pt>
                <c:pt idx="334">
                  <c:v>-1.33</c:v>
                </c:pt>
                <c:pt idx="335">
                  <c:v>-1.49</c:v>
                </c:pt>
                <c:pt idx="336">
                  <c:v>-1.64</c:v>
                </c:pt>
                <c:pt idx="337">
                  <c:v>-1.81</c:v>
                </c:pt>
                <c:pt idx="338">
                  <c:v>-2.02</c:v>
                </c:pt>
                <c:pt idx="339">
                  <c:v>-2.29</c:v>
                </c:pt>
                <c:pt idx="340">
                  <c:v>-2.64</c:v>
                </c:pt>
                <c:pt idx="341">
                  <c:v>-3</c:v>
                </c:pt>
                <c:pt idx="342">
                  <c:v>-3.31</c:v>
                </c:pt>
                <c:pt idx="343">
                  <c:v>-3.48</c:v>
                </c:pt>
                <c:pt idx="344">
                  <c:v>-3.47</c:v>
                </c:pt>
                <c:pt idx="345">
                  <c:v>-3.36</c:v>
                </c:pt>
                <c:pt idx="346">
                  <c:v>-3.27</c:v>
                </c:pt>
                <c:pt idx="347">
                  <c:v>-3.31</c:v>
                </c:pt>
                <c:pt idx="348">
                  <c:v>-3.48</c:v>
                </c:pt>
                <c:pt idx="349">
                  <c:v>-3.61</c:v>
                </c:pt>
                <c:pt idx="350">
                  <c:v>-3.54</c:v>
                </c:pt>
                <c:pt idx="351">
                  <c:v>-3.19</c:v>
                </c:pt>
                <c:pt idx="352">
                  <c:v>-2.23</c:v>
                </c:pt>
                <c:pt idx="353">
                  <c:v>0.32</c:v>
                </c:pt>
                <c:pt idx="354">
                  <c:v>6.66</c:v>
                </c:pt>
                <c:pt idx="355">
                  <c:v>18.61</c:v>
                </c:pt>
                <c:pt idx="356">
                  <c:v>35.57</c:v>
                </c:pt>
                <c:pt idx="357">
                  <c:v>50.84</c:v>
                </c:pt>
                <c:pt idx="358">
                  <c:v>56.88</c:v>
                </c:pt>
                <c:pt idx="359">
                  <c:v>51.56</c:v>
                </c:pt>
                <c:pt idx="360">
                  <c:v>41.96</c:v>
                </c:pt>
                <c:pt idx="361">
                  <c:v>34.590000000000003</c:v>
                </c:pt>
                <c:pt idx="362">
                  <c:v>30.12</c:v>
                </c:pt>
                <c:pt idx="363">
                  <c:v>28.27</c:v>
                </c:pt>
                <c:pt idx="364">
                  <c:v>26.63</c:v>
                </c:pt>
                <c:pt idx="365">
                  <c:v>25.59</c:v>
                </c:pt>
                <c:pt idx="366">
                  <c:v>25.27</c:v>
                </c:pt>
                <c:pt idx="367">
                  <c:v>24.76</c:v>
                </c:pt>
                <c:pt idx="368">
                  <c:v>24.5</c:v>
                </c:pt>
                <c:pt idx="369">
                  <c:v>23.95</c:v>
                </c:pt>
                <c:pt idx="370">
                  <c:v>22.86</c:v>
                </c:pt>
                <c:pt idx="371">
                  <c:v>22.44</c:v>
                </c:pt>
                <c:pt idx="372">
                  <c:v>22.14</c:v>
                </c:pt>
                <c:pt idx="373">
                  <c:v>21.76</c:v>
                </c:pt>
                <c:pt idx="374">
                  <c:v>21.91</c:v>
                </c:pt>
                <c:pt idx="375">
                  <c:v>22.07</c:v>
                </c:pt>
                <c:pt idx="376">
                  <c:v>22.2</c:v>
                </c:pt>
                <c:pt idx="377">
                  <c:v>22.43</c:v>
                </c:pt>
                <c:pt idx="378">
                  <c:v>22.51</c:v>
                </c:pt>
                <c:pt idx="379">
                  <c:v>22.51</c:v>
                </c:pt>
                <c:pt idx="380">
                  <c:v>22.36</c:v>
                </c:pt>
                <c:pt idx="381">
                  <c:v>22.13</c:v>
                </c:pt>
                <c:pt idx="382">
                  <c:v>21.94</c:v>
                </c:pt>
                <c:pt idx="383">
                  <c:v>21.53</c:v>
                </c:pt>
                <c:pt idx="384">
                  <c:v>20.96</c:v>
                </c:pt>
                <c:pt idx="385">
                  <c:v>20.3</c:v>
                </c:pt>
                <c:pt idx="386">
                  <c:v>19.559999999999999</c:v>
                </c:pt>
                <c:pt idx="387">
                  <c:v>18.72</c:v>
                </c:pt>
                <c:pt idx="388">
                  <c:v>17.829999999999998</c:v>
                </c:pt>
                <c:pt idx="389">
                  <c:v>17.07</c:v>
                </c:pt>
                <c:pt idx="390">
                  <c:v>16.510000000000002</c:v>
                </c:pt>
                <c:pt idx="391">
                  <c:v>16.05</c:v>
                </c:pt>
                <c:pt idx="392">
                  <c:v>15.61</c:v>
                </c:pt>
                <c:pt idx="393">
                  <c:v>15.11</c:v>
                </c:pt>
                <c:pt idx="394">
                  <c:v>14.46</c:v>
                </c:pt>
                <c:pt idx="395">
                  <c:v>13.67</c:v>
                </c:pt>
                <c:pt idx="396">
                  <c:v>12.75</c:v>
                </c:pt>
                <c:pt idx="397">
                  <c:v>11.79</c:v>
                </c:pt>
                <c:pt idx="398">
                  <c:v>10.86</c:v>
                </c:pt>
                <c:pt idx="399">
                  <c:v>10.08</c:v>
                </c:pt>
                <c:pt idx="400">
                  <c:v>9.4700000000000006</c:v>
                </c:pt>
                <c:pt idx="401">
                  <c:v>9.02</c:v>
                </c:pt>
                <c:pt idx="402">
                  <c:v>8.6999999999999993</c:v>
                </c:pt>
                <c:pt idx="403">
                  <c:v>8.42</c:v>
                </c:pt>
                <c:pt idx="404">
                  <c:v>8.09</c:v>
                </c:pt>
                <c:pt idx="405">
                  <c:v>7.63</c:v>
                </c:pt>
                <c:pt idx="406">
                  <c:v>7.26</c:v>
                </c:pt>
                <c:pt idx="407">
                  <c:v>6.82</c:v>
                </c:pt>
                <c:pt idx="408">
                  <c:v>6.25</c:v>
                </c:pt>
                <c:pt idx="409">
                  <c:v>5.87</c:v>
                </c:pt>
                <c:pt idx="410">
                  <c:v>5.75</c:v>
                </c:pt>
                <c:pt idx="411">
                  <c:v>5.84</c:v>
                </c:pt>
                <c:pt idx="412">
                  <c:v>5.99</c:v>
                </c:pt>
                <c:pt idx="413">
                  <c:v>6.02</c:v>
                </c:pt>
                <c:pt idx="414">
                  <c:v>5.79</c:v>
                </c:pt>
                <c:pt idx="415">
                  <c:v>5.29</c:v>
                </c:pt>
                <c:pt idx="416">
                  <c:v>4.7300000000000004</c:v>
                </c:pt>
                <c:pt idx="417">
                  <c:v>4.33</c:v>
                </c:pt>
                <c:pt idx="418">
                  <c:v>4.0599999999999996</c:v>
                </c:pt>
                <c:pt idx="419">
                  <c:v>3.83</c:v>
                </c:pt>
                <c:pt idx="420">
                  <c:v>3.62</c:v>
                </c:pt>
                <c:pt idx="421">
                  <c:v>3.46</c:v>
                </c:pt>
                <c:pt idx="422">
                  <c:v>3.35</c:v>
                </c:pt>
                <c:pt idx="423">
                  <c:v>3.2</c:v>
                </c:pt>
                <c:pt idx="424">
                  <c:v>3.11</c:v>
                </c:pt>
                <c:pt idx="425">
                  <c:v>2.98</c:v>
                </c:pt>
                <c:pt idx="426">
                  <c:v>2.69</c:v>
                </c:pt>
                <c:pt idx="427">
                  <c:v>2.4700000000000002</c:v>
                </c:pt>
                <c:pt idx="428">
                  <c:v>2.21</c:v>
                </c:pt>
                <c:pt idx="429">
                  <c:v>1.93</c:v>
                </c:pt>
                <c:pt idx="430">
                  <c:v>1.65</c:v>
                </c:pt>
                <c:pt idx="431">
                  <c:v>1.39</c:v>
                </c:pt>
                <c:pt idx="432">
                  <c:v>1.1499999999999999</c:v>
                </c:pt>
                <c:pt idx="433">
                  <c:v>0.93</c:v>
                </c:pt>
                <c:pt idx="434">
                  <c:v>0.75</c:v>
                </c:pt>
                <c:pt idx="435">
                  <c:v>0.62</c:v>
                </c:pt>
                <c:pt idx="436">
                  <c:v>0.53</c:v>
                </c:pt>
                <c:pt idx="437">
                  <c:v>0.43</c:v>
                </c:pt>
                <c:pt idx="438">
                  <c:v>0.28999999999999998</c:v>
                </c:pt>
                <c:pt idx="439">
                  <c:v>0.09</c:v>
                </c:pt>
                <c:pt idx="440">
                  <c:v>-0.22</c:v>
                </c:pt>
                <c:pt idx="441">
                  <c:v>-0.51</c:v>
                </c:pt>
                <c:pt idx="442">
                  <c:v>-0.43</c:v>
                </c:pt>
                <c:pt idx="443">
                  <c:v>-0.13</c:v>
                </c:pt>
                <c:pt idx="444">
                  <c:v>-0.17</c:v>
                </c:pt>
                <c:pt idx="445">
                  <c:v>-0.52</c:v>
                </c:pt>
                <c:pt idx="446">
                  <c:v>-0.74</c:v>
                </c:pt>
                <c:pt idx="447">
                  <c:v>-0.78</c:v>
                </c:pt>
                <c:pt idx="448">
                  <c:v>-0.73</c:v>
                </c:pt>
                <c:pt idx="449">
                  <c:v>-0.64</c:v>
                </c:pt>
                <c:pt idx="450">
                  <c:v>-0.55000000000000004</c:v>
                </c:pt>
                <c:pt idx="451">
                  <c:v>-0.51</c:v>
                </c:pt>
                <c:pt idx="452">
                  <c:v>-0.51</c:v>
                </c:pt>
                <c:pt idx="453">
                  <c:v>-0.49</c:v>
                </c:pt>
                <c:pt idx="454">
                  <c:v>-0.43</c:v>
                </c:pt>
                <c:pt idx="455">
                  <c:v>-0.36</c:v>
                </c:pt>
                <c:pt idx="456">
                  <c:v>-0.31</c:v>
                </c:pt>
                <c:pt idx="457">
                  <c:v>-0.36</c:v>
                </c:pt>
                <c:pt idx="458">
                  <c:v>-0.43</c:v>
                </c:pt>
                <c:pt idx="459">
                  <c:v>-0.37</c:v>
                </c:pt>
                <c:pt idx="460">
                  <c:v>-0.16</c:v>
                </c:pt>
                <c:pt idx="461">
                  <c:v>-0.13</c:v>
                </c:pt>
                <c:pt idx="462">
                  <c:v>-0.3</c:v>
                </c:pt>
                <c:pt idx="463">
                  <c:v>-0.26</c:v>
                </c:pt>
                <c:pt idx="464">
                  <c:v>-0.11</c:v>
                </c:pt>
                <c:pt idx="465">
                  <c:v>-0.02</c:v>
                </c:pt>
                <c:pt idx="466">
                  <c:v>-0.03</c:v>
                </c:pt>
                <c:pt idx="467">
                  <c:v>0.02</c:v>
                </c:pt>
                <c:pt idx="468">
                  <c:v>0.27</c:v>
                </c:pt>
                <c:pt idx="469">
                  <c:v>0.51</c:v>
                </c:pt>
                <c:pt idx="470">
                  <c:v>0.44</c:v>
                </c:pt>
                <c:pt idx="471">
                  <c:v>-0.05</c:v>
                </c:pt>
                <c:pt idx="472">
                  <c:v>-0.32</c:v>
                </c:pt>
                <c:pt idx="473">
                  <c:v>-0.14000000000000001</c:v>
                </c:pt>
                <c:pt idx="474">
                  <c:v>-7.0000000000000007E-2</c:v>
                </c:pt>
                <c:pt idx="475">
                  <c:v>0.1</c:v>
                </c:pt>
                <c:pt idx="476">
                  <c:v>0.15</c:v>
                </c:pt>
                <c:pt idx="477">
                  <c:v>0.11</c:v>
                </c:pt>
                <c:pt idx="478">
                  <c:v>0.1</c:v>
                </c:pt>
                <c:pt idx="479">
                  <c:v>-7.0000000000000007E-2</c:v>
                </c:pt>
                <c:pt idx="480">
                  <c:v>-0.18</c:v>
                </c:pt>
                <c:pt idx="481">
                  <c:v>-0.13</c:v>
                </c:pt>
                <c:pt idx="482">
                  <c:v>-0.16</c:v>
                </c:pt>
                <c:pt idx="483">
                  <c:v>-0.2</c:v>
                </c:pt>
                <c:pt idx="484">
                  <c:v>-0.23</c:v>
                </c:pt>
                <c:pt idx="485">
                  <c:v>-0.36</c:v>
                </c:pt>
                <c:pt idx="486">
                  <c:v>-0.39</c:v>
                </c:pt>
                <c:pt idx="487">
                  <c:v>-0.41</c:v>
                </c:pt>
                <c:pt idx="488">
                  <c:v>-0.45</c:v>
                </c:pt>
                <c:pt idx="489">
                  <c:v>-0.51</c:v>
                </c:pt>
                <c:pt idx="490">
                  <c:v>-0.6</c:v>
                </c:pt>
                <c:pt idx="491">
                  <c:v>-0.67</c:v>
                </c:pt>
                <c:pt idx="492">
                  <c:v>-0.65</c:v>
                </c:pt>
                <c:pt idx="493">
                  <c:v>-0.56999999999999995</c:v>
                </c:pt>
                <c:pt idx="494">
                  <c:v>-0.5</c:v>
                </c:pt>
                <c:pt idx="495">
                  <c:v>-0.63</c:v>
                </c:pt>
                <c:pt idx="496">
                  <c:v>-0.97</c:v>
                </c:pt>
                <c:pt idx="497">
                  <c:v>-1.24</c:v>
                </c:pt>
                <c:pt idx="498">
                  <c:v>-1.34</c:v>
                </c:pt>
                <c:pt idx="499">
                  <c:v>-1.35</c:v>
                </c:pt>
                <c:pt idx="500">
                  <c:v>-1.51</c:v>
                </c:pt>
                <c:pt idx="501">
                  <c:v>-1.28</c:v>
                </c:pt>
                <c:pt idx="502">
                  <c:v>-0.7</c:v>
                </c:pt>
                <c:pt idx="503">
                  <c:v>-0.18</c:v>
                </c:pt>
                <c:pt idx="504">
                  <c:v>-0.23</c:v>
                </c:pt>
                <c:pt idx="505">
                  <c:v>-0.91</c:v>
                </c:pt>
                <c:pt idx="506">
                  <c:v>-1.7</c:v>
                </c:pt>
                <c:pt idx="507">
                  <c:v>-2.12</c:v>
                </c:pt>
                <c:pt idx="508">
                  <c:v>-2.0099999999999998</c:v>
                </c:pt>
                <c:pt idx="509">
                  <c:v>-1.92</c:v>
                </c:pt>
                <c:pt idx="510">
                  <c:v>-1.79</c:v>
                </c:pt>
                <c:pt idx="511">
                  <c:v>-1.73</c:v>
                </c:pt>
                <c:pt idx="512">
                  <c:v>-1.73</c:v>
                </c:pt>
                <c:pt idx="513">
                  <c:v>-1.74</c:v>
                </c:pt>
                <c:pt idx="514">
                  <c:v>-1.76</c:v>
                </c:pt>
                <c:pt idx="515">
                  <c:v>-1.81</c:v>
                </c:pt>
                <c:pt idx="516">
                  <c:v>-1.9</c:v>
                </c:pt>
                <c:pt idx="517">
                  <c:v>-2.0099999999999998</c:v>
                </c:pt>
                <c:pt idx="518">
                  <c:v>-2.13</c:v>
                </c:pt>
                <c:pt idx="519">
                  <c:v>-2.25</c:v>
                </c:pt>
                <c:pt idx="520">
                  <c:v>-2.37</c:v>
                </c:pt>
                <c:pt idx="521">
                  <c:v>-2.48</c:v>
                </c:pt>
                <c:pt idx="522">
                  <c:v>-2.59</c:v>
                </c:pt>
                <c:pt idx="523">
                  <c:v>-2.8</c:v>
                </c:pt>
                <c:pt idx="524">
                  <c:v>-3.11</c:v>
                </c:pt>
                <c:pt idx="525">
                  <c:v>-3.27</c:v>
                </c:pt>
                <c:pt idx="526">
                  <c:v>-3.07</c:v>
                </c:pt>
                <c:pt idx="527">
                  <c:v>-2.8</c:v>
                </c:pt>
                <c:pt idx="528">
                  <c:v>-3.06</c:v>
                </c:pt>
                <c:pt idx="529">
                  <c:v>-3.6</c:v>
                </c:pt>
                <c:pt idx="530">
                  <c:v>-3.92</c:v>
                </c:pt>
                <c:pt idx="531">
                  <c:v>-4.0599999999999996</c:v>
                </c:pt>
                <c:pt idx="532">
                  <c:v>-4.1399999999999997</c:v>
                </c:pt>
                <c:pt idx="533">
                  <c:v>-4.2</c:v>
                </c:pt>
                <c:pt idx="534">
                  <c:v>-4.34</c:v>
                </c:pt>
                <c:pt idx="535">
                  <c:v>-4.4800000000000004</c:v>
                </c:pt>
                <c:pt idx="536">
                  <c:v>-4.57</c:v>
                </c:pt>
                <c:pt idx="537">
                  <c:v>-4.67</c:v>
                </c:pt>
                <c:pt idx="538">
                  <c:v>-4.7699999999999996</c:v>
                </c:pt>
                <c:pt idx="539">
                  <c:v>-4.9000000000000004</c:v>
                </c:pt>
                <c:pt idx="540">
                  <c:v>-5.09</c:v>
                </c:pt>
                <c:pt idx="541">
                  <c:v>-5.23</c:v>
                </c:pt>
                <c:pt idx="542">
                  <c:v>-5.32</c:v>
                </c:pt>
                <c:pt idx="543">
                  <c:v>-5.46</c:v>
                </c:pt>
                <c:pt idx="544">
                  <c:v>-5.61</c:v>
                </c:pt>
                <c:pt idx="545">
                  <c:v>-5.77</c:v>
                </c:pt>
                <c:pt idx="546">
                  <c:v>-5.93</c:v>
                </c:pt>
                <c:pt idx="547">
                  <c:v>-6.08</c:v>
                </c:pt>
                <c:pt idx="548">
                  <c:v>-6.21</c:v>
                </c:pt>
                <c:pt idx="549">
                  <c:v>-6.33</c:v>
                </c:pt>
                <c:pt idx="550">
                  <c:v>-6.44</c:v>
                </c:pt>
                <c:pt idx="551">
                  <c:v>-6.55</c:v>
                </c:pt>
                <c:pt idx="552">
                  <c:v>-6.67</c:v>
                </c:pt>
                <c:pt idx="553">
                  <c:v>-6.82</c:v>
                </c:pt>
                <c:pt idx="554">
                  <c:v>-6.99</c:v>
                </c:pt>
                <c:pt idx="555">
                  <c:v>-7.06</c:v>
                </c:pt>
                <c:pt idx="556">
                  <c:v>-7.02</c:v>
                </c:pt>
                <c:pt idx="557">
                  <c:v>-6.94</c:v>
                </c:pt>
                <c:pt idx="558">
                  <c:v>-7.01</c:v>
                </c:pt>
                <c:pt idx="559">
                  <c:v>-7.03</c:v>
                </c:pt>
                <c:pt idx="560">
                  <c:v>-6.9</c:v>
                </c:pt>
                <c:pt idx="561">
                  <c:v>-6.81</c:v>
                </c:pt>
                <c:pt idx="562">
                  <c:v>-6.62</c:v>
                </c:pt>
                <c:pt idx="563">
                  <c:v>-6.35</c:v>
                </c:pt>
                <c:pt idx="564">
                  <c:v>-6.06</c:v>
                </c:pt>
                <c:pt idx="565">
                  <c:v>-5.8</c:v>
                </c:pt>
                <c:pt idx="566">
                  <c:v>-5.56</c:v>
                </c:pt>
                <c:pt idx="567">
                  <c:v>-5.36</c:v>
                </c:pt>
                <c:pt idx="568">
                  <c:v>-5.19</c:v>
                </c:pt>
                <c:pt idx="569">
                  <c:v>-4.99</c:v>
                </c:pt>
                <c:pt idx="570">
                  <c:v>-4.75</c:v>
                </c:pt>
                <c:pt idx="571">
                  <c:v>-4.46</c:v>
                </c:pt>
                <c:pt idx="572">
                  <c:v>-4.1500000000000004</c:v>
                </c:pt>
                <c:pt idx="573">
                  <c:v>-3.91</c:v>
                </c:pt>
                <c:pt idx="574">
                  <c:v>-3.85</c:v>
                </c:pt>
                <c:pt idx="575">
                  <c:v>-3.98</c:v>
                </c:pt>
                <c:pt idx="576">
                  <c:v>-4.0999999999999996</c:v>
                </c:pt>
                <c:pt idx="577">
                  <c:v>-4.0999999999999996</c:v>
                </c:pt>
                <c:pt idx="578">
                  <c:v>-4.0199999999999996</c:v>
                </c:pt>
                <c:pt idx="579">
                  <c:v>-3.82</c:v>
                </c:pt>
                <c:pt idx="580">
                  <c:v>-3.47</c:v>
                </c:pt>
                <c:pt idx="581">
                  <c:v>-3.01</c:v>
                </c:pt>
                <c:pt idx="582">
                  <c:v>-2.5099999999999998</c:v>
                </c:pt>
                <c:pt idx="583">
                  <c:v>-1.96</c:v>
                </c:pt>
                <c:pt idx="584">
                  <c:v>-1.58</c:v>
                </c:pt>
                <c:pt idx="585">
                  <c:v>-1.71</c:v>
                </c:pt>
                <c:pt idx="586">
                  <c:v>-2.25</c:v>
                </c:pt>
                <c:pt idx="587">
                  <c:v>-2.5499999999999998</c:v>
                </c:pt>
                <c:pt idx="588">
                  <c:v>-2.38</c:v>
                </c:pt>
                <c:pt idx="589">
                  <c:v>-2.21</c:v>
                </c:pt>
                <c:pt idx="590">
                  <c:v>-2.25</c:v>
                </c:pt>
                <c:pt idx="591">
                  <c:v>-2.2799999999999998</c:v>
                </c:pt>
                <c:pt idx="592">
                  <c:v>-2.21</c:v>
                </c:pt>
                <c:pt idx="593">
                  <c:v>-2.14</c:v>
                </c:pt>
                <c:pt idx="594">
                  <c:v>-2.0499999999999998</c:v>
                </c:pt>
                <c:pt idx="595">
                  <c:v>-1.89</c:v>
                </c:pt>
                <c:pt idx="596">
                  <c:v>-1.67</c:v>
                </c:pt>
                <c:pt idx="597">
                  <c:v>-1.54</c:v>
                </c:pt>
                <c:pt idx="598">
                  <c:v>-1.53</c:v>
                </c:pt>
                <c:pt idx="599">
                  <c:v>-1.52</c:v>
                </c:pt>
                <c:pt idx="600">
                  <c:v>-1.5</c:v>
                </c:pt>
                <c:pt idx="601">
                  <c:v>-1.46</c:v>
                </c:pt>
                <c:pt idx="602">
                  <c:v>-1.43</c:v>
                </c:pt>
                <c:pt idx="603">
                  <c:v>-1.41</c:v>
                </c:pt>
                <c:pt idx="604">
                  <c:v>-1.45</c:v>
                </c:pt>
                <c:pt idx="605">
                  <c:v>-1.51</c:v>
                </c:pt>
                <c:pt idx="606">
                  <c:v>-1.52</c:v>
                </c:pt>
                <c:pt idx="607">
                  <c:v>-1.39</c:v>
                </c:pt>
                <c:pt idx="608">
                  <c:v>-1.3</c:v>
                </c:pt>
                <c:pt idx="609">
                  <c:v>-1.28</c:v>
                </c:pt>
                <c:pt idx="610">
                  <c:v>-1.26</c:v>
                </c:pt>
                <c:pt idx="611">
                  <c:v>-1.39</c:v>
                </c:pt>
                <c:pt idx="612">
                  <c:v>-1.53</c:v>
                </c:pt>
                <c:pt idx="613">
                  <c:v>-1.51</c:v>
                </c:pt>
                <c:pt idx="614">
                  <c:v>-1.41</c:v>
                </c:pt>
                <c:pt idx="615">
                  <c:v>-1.39</c:v>
                </c:pt>
                <c:pt idx="616">
                  <c:v>-1.37</c:v>
                </c:pt>
                <c:pt idx="617">
                  <c:v>-1.36</c:v>
                </c:pt>
                <c:pt idx="618">
                  <c:v>-1.36</c:v>
                </c:pt>
                <c:pt idx="619">
                  <c:v>-1.38</c:v>
                </c:pt>
                <c:pt idx="620">
                  <c:v>-1.41</c:v>
                </c:pt>
                <c:pt idx="621">
                  <c:v>-1.45</c:v>
                </c:pt>
                <c:pt idx="622">
                  <c:v>-1.48</c:v>
                </c:pt>
                <c:pt idx="623">
                  <c:v>-1.48</c:v>
                </c:pt>
                <c:pt idx="624">
                  <c:v>-1.46</c:v>
                </c:pt>
                <c:pt idx="625">
                  <c:v>-1.43</c:v>
                </c:pt>
                <c:pt idx="626">
                  <c:v>-1.48</c:v>
                </c:pt>
                <c:pt idx="627">
                  <c:v>-1.54</c:v>
                </c:pt>
                <c:pt idx="628">
                  <c:v>-1.55</c:v>
                </c:pt>
                <c:pt idx="629">
                  <c:v>-1.45</c:v>
                </c:pt>
                <c:pt idx="630">
                  <c:v>-1.4</c:v>
                </c:pt>
                <c:pt idx="631">
                  <c:v>-1.49</c:v>
                </c:pt>
                <c:pt idx="632">
                  <c:v>-1.58</c:v>
                </c:pt>
                <c:pt idx="633">
                  <c:v>-1.7</c:v>
                </c:pt>
                <c:pt idx="634">
                  <c:v>-1.67</c:v>
                </c:pt>
                <c:pt idx="635">
                  <c:v>-1.53</c:v>
                </c:pt>
                <c:pt idx="636">
                  <c:v>-1.39</c:v>
                </c:pt>
                <c:pt idx="637">
                  <c:v>-1.45</c:v>
                </c:pt>
                <c:pt idx="638">
                  <c:v>-1.57</c:v>
                </c:pt>
                <c:pt idx="639">
                  <c:v>-1.72</c:v>
                </c:pt>
                <c:pt idx="640">
                  <c:v>-1.89</c:v>
                </c:pt>
                <c:pt idx="641">
                  <c:v>-1.79</c:v>
                </c:pt>
                <c:pt idx="642">
                  <c:v>-1.46</c:v>
                </c:pt>
                <c:pt idx="643">
                  <c:v>-1.39</c:v>
                </c:pt>
                <c:pt idx="644">
                  <c:v>-1.7</c:v>
                </c:pt>
                <c:pt idx="645">
                  <c:v>-1.9</c:v>
                </c:pt>
                <c:pt idx="646">
                  <c:v>-1.86</c:v>
                </c:pt>
                <c:pt idx="647">
                  <c:v>-1.61</c:v>
                </c:pt>
                <c:pt idx="648">
                  <c:v>-1.42</c:v>
                </c:pt>
                <c:pt idx="649">
                  <c:v>-1.4</c:v>
                </c:pt>
                <c:pt idx="650">
                  <c:v>-1.52</c:v>
                </c:pt>
                <c:pt idx="651">
                  <c:v>-1.71</c:v>
                </c:pt>
                <c:pt idx="652">
                  <c:v>-1.84</c:v>
                </c:pt>
                <c:pt idx="653">
                  <c:v>-1.73</c:v>
                </c:pt>
                <c:pt idx="654">
                  <c:v>-1.62</c:v>
                </c:pt>
                <c:pt idx="655">
                  <c:v>-1.63</c:v>
                </c:pt>
                <c:pt idx="656">
                  <c:v>-1.52</c:v>
                </c:pt>
                <c:pt idx="657">
                  <c:v>-1.41</c:v>
                </c:pt>
                <c:pt idx="658">
                  <c:v>-1.43</c:v>
                </c:pt>
                <c:pt idx="659">
                  <c:v>-1.53</c:v>
                </c:pt>
                <c:pt idx="660">
                  <c:v>-1.54</c:v>
                </c:pt>
                <c:pt idx="661">
                  <c:v>-1.5</c:v>
                </c:pt>
                <c:pt idx="662">
                  <c:v>-1.41</c:v>
                </c:pt>
                <c:pt idx="663">
                  <c:v>-1.41</c:v>
                </c:pt>
                <c:pt idx="664">
                  <c:v>-1.42</c:v>
                </c:pt>
                <c:pt idx="665">
                  <c:v>-1.39</c:v>
                </c:pt>
                <c:pt idx="666">
                  <c:v>-1.38</c:v>
                </c:pt>
                <c:pt idx="667">
                  <c:v>-1.38</c:v>
                </c:pt>
                <c:pt idx="668">
                  <c:v>-1.35</c:v>
                </c:pt>
                <c:pt idx="669">
                  <c:v>-1.36</c:v>
                </c:pt>
                <c:pt idx="670">
                  <c:v>-1.36</c:v>
                </c:pt>
                <c:pt idx="671">
                  <c:v>-1.28</c:v>
                </c:pt>
                <c:pt idx="672">
                  <c:v>-1.24</c:v>
                </c:pt>
                <c:pt idx="673">
                  <c:v>-1.1399999999999999</c:v>
                </c:pt>
                <c:pt idx="674">
                  <c:v>-1.1200000000000001</c:v>
                </c:pt>
                <c:pt idx="675">
                  <c:v>-1.1499999999999999</c:v>
                </c:pt>
                <c:pt idx="676">
                  <c:v>-1.1299999999999999</c:v>
                </c:pt>
                <c:pt idx="677">
                  <c:v>-1.1000000000000001</c:v>
                </c:pt>
                <c:pt idx="678">
                  <c:v>-1.07</c:v>
                </c:pt>
                <c:pt idx="679">
                  <c:v>-1.05</c:v>
                </c:pt>
                <c:pt idx="680">
                  <c:v>-1.02</c:v>
                </c:pt>
                <c:pt idx="681">
                  <c:v>-1</c:v>
                </c:pt>
                <c:pt idx="682">
                  <c:v>-0.97</c:v>
                </c:pt>
                <c:pt idx="683">
                  <c:v>-0.94</c:v>
                </c:pt>
                <c:pt idx="684">
                  <c:v>-0.92</c:v>
                </c:pt>
                <c:pt idx="685">
                  <c:v>-0.89</c:v>
                </c:pt>
                <c:pt idx="686">
                  <c:v>-0.87</c:v>
                </c:pt>
                <c:pt idx="687">
                  <c:v>-0.84</c:v>
                </c:pt>
                <c:pt idx="688">
                  <c:v>-0.82</c:v>
                </c:pt>
                <c:pt idx="689">
                  <c:v>-0.8</c:v>
                </c:pt>
                <c:pt idx="690">
                  <c:v>-0.77</c:v>
                </c:pt>
                <c:pt idx="691">
                  <c:v>-0.74</c:v>
                </c:pt>
                <c:pt idx="692">
                  <c:v>-0.72</c:v>
                </c:pt>
                <c:pt idx="693">
                  <c:v>-0.69</c:v>
                </c:pt>
                <c:pt idx="694">
                  <c:v>-0.65</c:v>
                </c:pt>
                <c:pt idx="695">
                  <c:v>-0.63</c:v>
                </c:pt>
                <c:pt idx="696">
                  <c:v>-0.65</c:v>
                </c:pt>
                <c:pt idx="697">
                  <c:v>-0.61</c:v>
                </c:pt>
                <c:pt idx="698">
                  <c:v>-0.54</c:v>
                </c:pt>
                <c:pt idx="699">
                  <c:v>-0.51</c:v>
                </c:pt>
                <c:pt idx="700">
                  <c:v>-0.49</c:v>
                </c:pt>
                <c:pt idx="701">
                  <c:v>-0.47</c:v>
                </c:pt>
                <c:pt idx="702">
                  <c:v>-0.45</c:v>
                </c:pt>
                <c:pt idx="703">
                  <c:v>-0.43</c:v>
                </c:pt>
                <c:pt idx="704">
                  <c:v>-0.42</c:v>
                </c:pt>
                <c:pt idx="705">
                  <c:v>-0.39</c:v>
                </c:pt>
                <c:pt idx="706">
                  <c:v>-0.36</c:v>
                </c:pt>
                <c:pt idx="707">
                  <c:v>-0.33</c:v>
                </c:pt>
                <c:pt idx="708">
                  <c:v>-0.28999999999999998</c:v>
                </c:pt>
                <c:pt idx="709">
                  <c:v>-0.27</c:v>
                </c:pt>
                <c:pt idx="710">
                  <c:v>-0.25</c:v>
                </c:pt>
                <c:pt idx="711">
                  <c:v>-0.23</c:v>
                </c:pt>
                <c:pt idx="712">
                  <c:v>-0.2</c:v>
                </c:pt>
                <c:pt idx="713">
                  <c:v>-0.19</c:v>
                </c:pt>
                <c:pt idx="714">
                  <c:v>-0.28999999999999998</c:v>
                </c:pt>
                <c:pt idx="715">
                  <c:v>-0.76</c:v>
                </c:pt>
                <c:pt idx="716">
                  <c:v>-0.09</c:v>
                </c:pt>
                <c:pt idx="717">
                  <c:v>-0.06</c:v>
                </c:pt>
                <c:pt idx="718">
                  <c:v>-0.03</c:v>
                </c:pt>
                <c:pt idx="719">
                  <c:v>0</c:v>
                </c:pt>
              </c:numCache>
            </c:numRef>
          </c:yVal>
          <c:smooth val="1"/>
          <c:extLst>
            <c:ext xmlns:c16="http://schemas.microsoft.com/office/drawing/2014/chart" uri="{C3380CC4-5D6E-409C-BE32-E72D297353CC}">
              <c16:uniqueId val="{00000007-63FE-4078-AA7F-52312056F80D}"/>
            </c:ext>
          </c:extLst>
        </c:ser>
        <c:dLbls>
          <c:showLegendKey val="0"/>
          <c:showVal val="0"/>
          <c:showCatName val="0"/>
          <c:showSerName val="0"/>
          <c:showPercent val="0"/>
          <c:showBubbleSize val="0"/>
        </c:dLbls>
        <c:axId val="468448144"/>
        <c:axId val="468450112"/>
      </c:scatterChart>
      <c:valAx>
        <c:axId val="468448144"/>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CRANK</a:t>
                </a:r>
                <a:r>
                  <a:rPr lang="en-IN" baseline="0"/>
                  <a:t> ANGLE (deg)</a:t>
                </a:r>
                <a:endParaRPr lang="en-IN"/>
              </a:p>
            </c:rich>
          </c:tx>
          <c:layout>
            <c:manualLayout>
              <c:xMode val="edge"/>
              <c:yMode val="edge"/>
              <c:x val="0.38446281424124312"/>
              <c:y val="0.89689014112852505"/>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8450112"/>
        <c:crosses val="autoZero"/>
        <c:crossBetween val="midCat"/>
      </c:valAx>
      <c:valAx>
        <c:axId val="46845011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HEAT</a:t>
                </a:r>
                <a:r>
                  <a:rPr lang="en-IN" baseline="0"/>
                  <a:t> RELEASE RATE(J)</a:t>
                </a:r>
                <a:endParaRPr lang="en-IN"/>
              </a:p>
            </c:rich>
          </c:tx>
          <c:layout>
            <c:manualLayout>
              <c:xMode val="edge"/>
              <c:yMode val="edge"/>
              <c:x val="1.3289036544850499E-2"/>
              <c:y val="0.2156866493924681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8448144"/>
        <c:crosses val="autoZero"/>
        <c:crossBetween val="midCat"/>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CO</a:t>
            </a:r>
            <a:r>
              <a:rPr lang="en-IN" baseline="0"/>
              <a:t> Vs LOAD</a:t>
            </a:r>
            <a:endParaRPr lang="en-IN"/>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Sheet1!$D$6</c:f>
              <c:strCache>
                <c:ptCount val="1"/>
                <c:pt idx="0">
                  <c:v>D80T20</c:v>
                </c:pt>
              </c:strCache>
            </c:strRef>
          </c:tx>
          <c:spPr>
            <a:ln w="28575" cap="rnd">
              <a:solidFill>
                <a:schemeClr val="accent1"/>
              </a:solidFill>
              <a:round/>
            </a:ln>
            <a:effectLst/>
          </c:spPr>
          <c:marker>
            <c:symbol val="none"/>
          </c:marker>
          <c:cat>
            <c:numRef>
              <c:f>Sheet1!$B$8:$B$12</c:f>
              <c:numCache>
                <c:formatCode>General</c:formatCode>
                <c:ptCount val="5"/>
                <c:pt idx="0">
                  <c:v>0</c:v>
                </c:pt>
                <c:pt idx="1">
                  <c:v>25</c:v>
                </c:pt>
                <c:pt idx="2">
                  <c:v>50</c:v>
                </c:pt>
                <c:pt idx="3">
                  <c:v>75</c:v>
                </c:pt>
                <c:pt idx="4">
                  <c:v>100</c:v>
                </c:pt>
              </c:numCache>
            </c:numRef>
          </c:cat>
          <c:val>
            <c:numRef>
              <c:f>Sheet1!$D$8:$D$12</c:f>
              <c:numCache>
                <c:formatCode>General</c:formatCode>
                <c:ptCount val="5"/>
                <c:pt idx="0">
                  <c:v>6.5000000000000002E-2</c:v>
                </c:pt>
                <c:pt idx="1">
                  <c:v>5.0999999999999997E-2</c:v>
                </c:pt>
                <c:pt idx="2">
                  <c:v>4.7E-2</c:v>
                </c:pt>
                <c:pt idx="3">
                  <c:v>4.7E-2</c:v>
                </c:pt>
                <c:pt idx="4">
                  <c:v>0.155</c:v>
                </c:pt>
              </c:numCache>
            </c:numRef>
          </c:val>
          <c:smooth val="0"/>
          <c:extLst>
            <c:ext xmlns:c16="http://schemas.microsoft.com/office/drawing/2014/chart" uri="{C3380CC4-5D6E-409C-BE32-E72D297353CC}">
              <c16:uniqueId val="{00000000-C85E-452E-87E1-6E011B47E1AD}"/>
            </c:ext>
          </c:extLst>
        </c:ser>
        <c:ser>
          <c:idx val="1"/>
          <c:order val="1"/>
          <c:tx>
            <c:strRef>
              <c:f>Sheet1!$E$6</c:f>
              <c:strCache>
                <c:ptCount val="1"/>
                <c:pt idx="0">
                  <c:v>D70T30</c:v>
                </c:pt>
              </c:strCache>
            </c:strRef>
          </c:tx>
          <c:spPr>
            <a:ln w="28575" cap="rnd">
              <a:solidFill>
                <a:schemeClr val="accent2"/>
              </a:solidFill>
              <a:round/>
            </a:ln>
            <a:effectLst/>
          </c:spPr>
          <c:marker>
            <c:symbol val="none"/>
          </c:marker>
          <c:cat>
            <c:numRef>
              <c:f>Sheet1!$B$8:$B$12</c:f>
              <c:numCache>
                <c:formatCode>General</c:formatCode>
                <c:ptCount val="5"/>
                <c:pt idx="0">
                  <c:v>0</c:v>
                </c:pt>
                <c:pt idx="1">
                  <c:v>25</c:v>
                </c:pt>
                <c:pt idx="2">
                  <c:v>50</c:v>
                </c:pt>
                <c:pt idx="3">
                  <c:v>75</c:v>
                </c:pt>
                <c:pt idx="4">
                  <c:v>100</c:v>
                </c:pt>
              </c:numCache>
            </c:numRef>
          </c:cat>
          <c:val>
            <c:numRef>
              <c:f>Sheet1!$E$8:$E$12</c:f>
              <c:numCache>
                <c:formatCode>General</c:formatCode>
                <c:ptCount val="5"/>
                <c:pt idx="0">
                  <c:v>8.3000000000000004E-2</c:v>
                </c:pt>
                <c:pt idx="1">
                  <c:v>6.6000000000000003E-2</c:v>
                </c:pt>
                <c:pt idx="2">
                  <c:v>4.1000000000000002E-2</c:v>
                </c:pt>
                <c:pt idx="3">
                  <c:v>3.9E-2</c:v>
                </c:pt>
                <c:pt idx="4">
                  <c:v>0.27600000000000002</c:v>
                </c:pt>
              </c:numCache>
            </c:numRef>
          </c:val>
          <c:smooth val="0"/>
          <c:extLst>
            <c:ext xmlns:c16="http://schemas.microsoft.com/office/drawing/2014/chart" uri="{C3380CC4-5D6E-409C-BE32-E72D297353CC}">
              <c16:uniqueId val="{00000001-C85E-452E-87E1-6E011B47E1AD}"/>
            </c:ext>
          </c:extLst>
        </c:ser>
        <c:ser>
          <c:idx val="2"/>
          <c:order val="2"/>
          <c:tx>
            <c:strRef>
              <c:f>Sheet1!$F$6</c:f>
              <c:strCache>
                <c:ptCount val="1"/>
                <c:pt idx="0">
                  <c:v>D60T40</c:v>
                </c:pt>
              </c:strCache>
            </c:strRef>
          </c:tx>
          <c:spPr>
            <a:ln w="28575" cap="rnd">
              <a:solidFill>
                <a:schemeClr val="accent3"/>
              </a:solidFill>
              <a:round/>
            </a:ln>
            <a:effectLst/>
          </c:spPr>
          <c:marker>
            <c:symbol val="none"/>
          </c:marker>
          <c:cat>
            <c:numRef>
              <c:f>Sheet1!$B$8:$B$12</c:f>
              <c:numCache>
                <c:formatCode>General</c:formatCode>
                <c:ptCount val="5"/>
                <c:pt idx="0">
                  <c:v>0</c:v>
                </c:pt>
                <c:pt idx="1">
                  <c:v>25</c:v>
                </c:pt>
                <c:pt idx="2">
                  <c:v>50</c:v>
                </c:pt>
                <c:pt idx="3">
                  <c:v>75</c:v>
                </c:pt>
                <c:pt idx="4">
                  <c:v>100</c:v>
                </c:pt>
              </c:numCache>
            </c:numRef>
          </c:cat>
          <c:val>
            <c:numRef>
              <c:f>Sheet1!$F$8:$F$12</c:f>
              <c:numCache>
                <c:formatCode>General</c:formatCode>
                <c:ptCount val="5"/>
                <c:pt idx="0">
                  <c:v>0.13100000000000001</c:v>
                </c:pt>
                <c:pt idx="1">
                  <c:v>8.1000000000000003E-2</c:v>
                </c:pt>
                <c:pt idx="2">
                  <c:v>6.8000000000000005E-2</c:v>
                </c:pt>
                <c:pt idx="3">
                  <c:v>5.3999999999999999E-2</c:v>
                </c:pt>
                <c:pt idx="4">
                  <c:v>0.215</c:v>
                </c:pt>
              </c:numCache>
            </c:numRef>
          </c:val>
          <c:smooth val="0"/>
          <c:extLst>
            <c:ext xmlns:c16="http://schemas.microsoft.com/office/drawing/2014/chart" uri="{C3380CC4-5D6E-409C-BE32-E72D297353CC}">
              <c16:uniqueId val="{00000002-C85E-452E-87E1-6E011B47E1AD}"/>
            </c:ext>
          </c:extLst>
        </c:ser>
        <c:ser>
          <c:idx val="3"/>
          <c:order val="3"/>
          <c:tx>
            <c:strRef>
              <c:f>Sheet1!$G$6</c:f>
              <c:strCache>
                <c:ptCount val="1"/>
                <c:pt idx="0">
                  <c:v>D50T50</c:v>
                </c:pt>
              </c:strCache>
            </c:strRef>
          </c:tx>
          <c:spPr>
            <a:ln w="28575" cap="rnd">
              <a:solidFill>
                <a:schemeClr val="accent4"/>
              </a:solidFill>
              <a:round/>
            </a:ln>
            <a:effectLst/>
          </c:spPr>
          <c:marker>
            <c:symbol val="none"/>
          </c:marker>
          <c:cat>
            <c:numRef>
              <c:f>Sheet1!$B$8:$B$12</c:f>
              <c:numCache>
                <c:formatCode>General</c:formatCode>
                <c:ptCount val="5"/>
                <c:pt idx="0">
                  <c:v>0</c:v>
                </c:pt>
                <c:pt idx="1">
                  <c:v>25</c:v>
                </c:pt>
                <c:pt idx="2">
                  <c:v>50</c:v>
                </c:pt>
                <c:pt idx="3">
                  <c:v>75</c:v>
                </c:pt>
                <c:pt idx="4">
                  <c:v>100</c:v>
                </c:pt>
              </c:numCache>
            </c:numRef>
          </c:cat>
          <c:val>
            <c:numRef>
              <c:f>Sheet1!$G$8:$G$12</c:f>
              <c:numCache>
                <c:formatCode>General</c:formatCode>
                <c:ptCount val="5"/>
                <c:pt idx="0">
                  <c:v>0.14499999999999999</c:v>
                </c:pt>
                <c:pt idx="1">
                  <c:v>9.1999999999999998E-2</c:v>
                </c:pt>
                <c:pt idx="2">
                  <c:v>5.1999999999999998E-2</c:v>
                </c:pt>
                <c:pt idx="3">
                  <c:v>6.0999999999999999E-2</c:v>
                </c:pt>
                <c:pt idx="4">
                  <c:v>0.26700000000000002</c:v>
                </c:pt>
              </c:numCache>
            </c:numRef>
          </c:val>
          <c:smooth val="0"/>
          <c:extLst>
            <c:ext xmlns:c16="http://schemas.microsoft.com/office/drawing/2014/chart" uri="{C3380CC4-5D6E-409C-BE32-E72D297353CC}">
              <c16:uniqueId val="{00000003-C85E-452E-87E1-6E011B47E1AD}"/>
            </c:ext>
          </c:extLst>
        </c:ser>
        <c:ser>
          <c:idx val="4"/>
          <c:order val="4"/>
          <c:tx>
            <c:strRef>
              <c:f>Sheet1!$H$6</c:f>
              <c:strCache>
                <c:ptCount val="1"/>
                <c:pt idx="0">
                  <c:v>DIESEL</c:v>
                </c:pt>
              </c:strCache>
            </c:strRef>
          </c:tx>
          <c:spPr>
            <a:ln w="28575" cap="rnd">
              <a:solidFill>
                <a:schemeClr val="accent5"/>
              </a:solidFill>
              <a:round/>
            </a:ln>
            <a:effectLst/>
          </c:spPr>
          <c:marker>
            <c:symbol val="none"/>
          </c:marker>
          <c:cat>
            <c:numRef>
              <c:f>Sheet1!$B$8:$B$12</c:f>
              <c:numCache>
                <c:formatCode>General</c:formatCode>
                <c:ptCount val="5"/>
                <c:pt idx="0">
                  <c:v>0</c:v>
                </c:pt>
                <c:pt idx="1">
                  <c:v>25</c:v>
                </c:pt>
                <c:pt idx="2">
                  <c:v>50</c:v>
                </c:pt>
                <c:pt idx="3">
                  <c:v>75</c:v>
                </c:pt>
                <c:pt idx="4">
                  <c:v>100</c:v>
                </c:pt>
              </c:numCache>
            </c:numRef>
          </c:cat>
          <c:val>
            <c:numRef>
              <c:f>Sheet1!$H$8:$H$12</c:f>
              <c:numCache>
                <c:formatCode>General</c:formatCode>
                <c:ptCount val="5"/>
                <c:pt idx="0">
                  <c:v>3.5999999999999997E-2</c:v>
                </c:pt>
                <c:pt idx="1">
                  <c:v>2.5999999999999999E-2</c:v>
                </c:pt>
                <c:pt idx="2">
                  <c:v>2.7E-2</c:v>
                </c:pt>
                <c:pt idx="3">
                  <c:v>3.4000000000000002E-2</c:v>
                </c:pt>
                <c:pt idx="4">
                  <c:v>0.312</c:v>
                </c:pt>
              </c:numCache>
            </c:numRef>
          </c:val>
          <c:smooth val="0"/>
          <c:extLst>
            <c:ext xmlns:c16="http://schemas.microsoft.com/office/drawing/2014/chart" uri="{C3380CC4-5D6E-409C-BE32-E72D297353CC}">
              <c16:uniqueId val="{00000004-C85E-452E-87E1-6E011B47E1AD}"/>
            </c:ext>
          </c:extLst>
        </c:ser>
        <c:ser>
          <c:idx val="5"/>
          <c:order val="5"/>
          <c:tx>
            <c:strRef>
              <c:f>Sheet1!$I$6</c:f>
              <c:strCache>
                <c:ptCount val="1"/>
                <c:pt idx="0">
                  <c:v>D80T20H2</c:v>
                </c:pt>
              </c:strCache>
            </c:strRef>
          </c:tx>
          <c:spPr>
            <a:ln w="28575" cap="rnd">
              <a:solidFill>
                <a:schemeClr val="accent6"/>
              </a:solidFill>
              <a:round/>
            </a:ln>
            <a:effectLst/>
          </c:spPr>
          <c:marker>
            <c:symbol val="none"/>
          </c:marker>
          <c:cat>
            <c:numRef>
              <c:f>Sheet1!$B$8:$B$12</c:f>
              <c:numCache>
                <c:formatCode>General</c:formatCode>
                <c:ptCount val="5"/>
                <c:pt idx="0">
                  <c:v>0</c:v>
                </c:pt>
                <c:pt idx="1">
                  <c:v>25</c:v>
                </c:pt>
                <c:pt idx="2">
                  <c:v>50</c:v>
                </c:pt>
                <c:pt idx="3">
                  <c:v>75</c:v>
                </c:pt>
                <c:pt idx="4">
                  <c:v>100</c:v>
                </c:pt>
              </c:numCache>
            </c:numRef>
          </c:cat>
          <c:val>
            <c:numRef>
              <c:f>Sheet1!$I$8:$I$12</c:f>
              <c:numCache>
                <c:formatCode>General</c:formatCode>
                <c:ptCount val="5"/>
                <c:pt idx="0">
                  <c:v>4.7E-2</c:v>
                </c:pt>
                <c:pt idx="1">
                  <c:v>3.4000000000000002E-2</c:v>
                </c:pt>
                <c:pt idx="2">
                  <c:v>2.5000000000000001E-2</c:v>
                </c:pt>
                <c:pt idx="3">
                  <c:v>3.3000000000000002E-2</c:v>
                </c:pt>
                <c:pt idx="4">
                  <c:v>0.191</c:v>
                </c:pt>
              </c:numCache>
            </c:numRef>
          </c:val>
          <c:smooth val="0"/>
          <c:extLst>
            <c:ext xmlns:c16="http://schemas.microsoft.com/office/drawing/2014/chart" uri="{C3380CC4-5D6E-409C-BE32-E72D297353CC}">
              <c16:uniqueId val="{00000005-C85E-452E-87E1-6E011B47E1AD}"/>
            </c:ext>
          </c:extLst>
        </c:ser>
        <c:ser>
          <c:idx val="6"/>
          <c:order val="6"/>
          <c:tx>
            <c:strRef>
              <c:f>Sheet1!$J$6</c:f>
              <c:strCache>
                <c:ptCount val="1"/>
                <c:pt idx="0">
                  <c:v>D70T30H2</c:v>
                </c:pt>
              </c:strCache>
            </c:strRef>
          </c:tx>
          <c:spPr>
            <a:ln w="28575" cap="rnd">
              <a:solidFill>
                <a:schemeClr val="accent1">
                  <a:lumMod val="60000"/>
                </a:schemeClr>
              </a:solidFill>
              <a:round/>
            </a:ln>
            <a:effectLst/>
          </c:spPr>
          <c:marker>
            <c:symbol val="none"/>
          </c:marker>
          <c:cat>
            <c:numRef>
              <c:f>Sheet1!$B$8:$B$12</c:f>
              <c:numCache>
                <c:formatCode>General</c:formatCode>
                <c:ptCount val="5"/>
                <c:pt idx="0">
                  <c:v>0</c:v>
                </c:pt>
                <c:pt idx="1">
                  <c:v>25</c:v>
                </c:pt>
                <c:pt idx="2">
                  <c:v>50</c:v>
                </c:pt>
                <c:pt idx="3">
                  <c:v>75</c:v>
                </c:pt>
                <c:pt idx="4">
                  <c:v>100</c:v>
                </c:pt>
              </c:numCache>
            </c:numRef>
          </c:cat>
          <c:val>
            <c:numRef>
              <c:f>Sheet1!$J$8:$J$12</c:f>
              <c:numCache>
                <c:formatCode>General</c:formatCode>
                <c:ptCount val="5"/>
                <c:pt idx="0">
                  <c:v>6.7000000000000004E-2</c:v>
                </c:pt>
                <c:pt idx="1">
                  <c:v>4.1000000000000002E-2</c:v>
                </c:pt>
                <c:pt idx="2">
                  <c:v>0.03</c:v>
                </c:pt>
                <c:pt idx="3">
                  <c:v>3.1E-2</c:v>
                </c:pt>
                <c:pt idx="4">
                  <c:v>0.11</c:v>
                </c:pt>
              </c:numCache>
            </c:numRef>
          </c:val>
          <c:smooth val="0"/>
          <c:extLst>
            <c:ext xmlns:c16="http://schemas.microsoft.com/office/drawing/2014/chart" uri="{C3380CC4-5D6E-409C-BE32-E72D297353CC}">
              <c16:uniqueId val="{00000006-C85E-452E-87E1-6E011B47E1AD}"/>
            </c:ext>
          </c:extLst>
        </c:ser>
        <c:dLbls>
          <c:showLegendKey val="0"/>
          <c:showVal val="0"/>
          <c:showCatName val="0"/>
          <c:showSerName val="0"/>
          <c:showPercent val="0"/>
          <c:showBubbleSize val="0"/>
        </c:dLbls>
        <c:smooth val="0"/>
        <c:axId val="308396776"/>
        <c:axId val="308399400"/>
      </c:lineChart>
      <c:catAx>
        <c:axId val="30839677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LOAD (%)</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08399400"/>
        <c:crosses val="autoZero"/>
        <c:auto val="1"/>
        <c:lblAlgn val="ctr"/>
        <c:lblOffset val="100"/>
        <c:noMultiLvlLbl val="0"/>
      </c:catAx>
      <c:valAx>
        <c:axId val="3083994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CO</a:t>
                </a:r>
                <a:r>
                  <a:rPr lang="en-IN" baseline="0"/>
                  <a:t> (%)</a:t>
                </a:r>
                <a:endParaRPr lang="en-IN"/>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08396776"/>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HC</a:t>
            </a:r>
            <a:r>
              <a:rPr lang="en-IN" baseline="0"/>
              <a:t> Vs LOAD</a:t>
            </a:r>
            <a:endParaRPr lang="en-IN"/>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Sheet2!$D$6</c:f>
              <c:strCache>
                <c:ptCount val="1"/>
                <c:pt idx="0">
                  <c:v>D80T20</c:v>
                </c:pt>
              </c:strCache>
            </c:strRef>
          </c:tx>
          <c:spPr>
            <a:ln w="28575" cap="rnd">
              <a:solidFill>
                <a:schemeClr val="accent1"/>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Sheet2!$D$8:$D$12</c:f>
              <c:numCache>
                <c:formatCode>General</c:formatCode>
                <c:ptCount val="5"/>
                <c:pt idx="0">
                  <c:v>52</c:v>
                </c:pt>
                <c:pt idx="1">
                  <c:v>62</c:v>
                </c:pt>
                <c:pt idx="2">
                  <c:v>63</c:v>
                </c:pt>
                <c:pt idx="3">
                  <c:v>64</c:v>
                </c:pt>
                <c:pt idx="4">
                  <c:v>81</c:v>
                </c:pt>
              </c:numCache>
            </c:numRef>
          </c:val>
          <c:smooth val="0"/>
          <c:extLst>
            <c:ext xmlns:c16="http://schemas.microsoft.com/office/drawing/2014/chart" uri="{C3380CC4-5D6E-409C-BE32-E72D297353CC}">
              <c16:uniqueId val="{00000000-45FD-4E0D-B8CC-AB441A38F243}"/>
            </c:ext>
          </c:extLst>
        </c:ser>
        <c:ser>
          <c:idx val="1"/>
          <c:order val="1"/>
          <c:tx>
            <c:strRef>
              <c:f>Sheet2!$E$6</c:f>
              <c:strCache>
                <c:ptCount val="1"/>
                <c:pt idx="0">
                  <c:v>D70T30</c:v>
                </c:pt>
              </c:strCache>
            </c:strRef>
          </c:tx>
          <c:spPr>
            <a:ln w="28575" cap="rnd">
              <a:solidFill>
                <a:schemeClr val="accent2"/>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Sheet2!$E$8:$E$12</c:f>
              <c:numCache>
                <c:formatCode>General</c:formatCode>
                <c:ptCount val="5"/>
                <c:pt idx="0">
                  <c:v>53</c:v>
                </c:pt>
                <c:pt idx="1">
                  <c:v>51</c:v>
                </c:pt>
                <c:pt idx="2">
                  <c:v>55</c:v>
                </c:pt>
                <c:pt idx="3">
                  <c:v>60</c:v>
                </c:pt>
                <c:pt idx="4">
                  <c:v>83</c:v>
                </c:pt>
              </c:numCache>
            </c:numRef>
          </c:val>
          <c:smooth val="0"/>
          <c:extLst>
            <c:ext xmlns:c16="http://schemas.microsoft.com/office/drawing/2014/chart" uri="{C3380CC4-5D6E-409C-BE32-E72D297353CC}">
              <c16:uniqueId val="{00000001-45FD-4E0D-B8CC-AB441A38F243}"/>
            </c:ext>
          </c:extLst>
        </c:ser>
        <c:ser>
          <c:idx val="2"/>
          <c:order val="2"/>
          <c:tx>
            <c:strRef>
              <c:f>Sheet2!$F$6</c:f>
              <c:strCache>
                <c:ptCount val="1"/>
                <c:pt idx="0">
                  <c:v>D60T40</c:v>
                </c:pt>
              </c:strCache>
            </c:strRef>
          </c:tx>
          <c:spPr>
            <a:ln w="28575" cap="rnd">
              <a:solidFill>
                <a:schemeClr val="accent3"/>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Sheet2!$F$8:$F$12</c:f>
              <c:numCache>
                <c:formatCode>General</c:formatCode>
                <c:ptCount val="5"/>
                <c:pt idx="0">
                  <c:v>42</c:v>
                </c:pt>
                <c:pt idx="1">
                  <c:v>43</c:v>
                </c:pt>
                <c:pt idx="2">
                  <c:v>44</c:v>
                </c:pt>
                <c:pt idx="3">
                  <c:v>50</c:v>
                </c:pt>
                <c:pt idx="4">
                  <c:v>65</c:v>
                </c:pt>
              </c:numCache>
            </c:numRef>
          </c:val>
          <c:smooth val="0"/>
          <c:extLst>
            <c:ext xmlns:c16="http://schemas.microsoft.com/office/drawing/2014/chart" uri="{C3380CC4-5D6E-409C-BE32-E72D297353CC}">
              <c16:uniqueId val="{00000002-45FD-4E0D-B8CC-AB441A38F243}"/>
            </c:ext>
          </c:extLst>
        </c:ser>
        <c:ser>
          <c:idx val="3"/>
          <c:order val="3"/>
          <c:tx>
            <c:strRef>
              <c:f>Sheet2!$G$6</c:f>
              <c:strCache>
                <c:ptCount val="1"/>
                <c:pt idx="0">
                  <c:v>D50T50</c:v>
                </c:pt>
              </c:strCache>
            </c:strRef>
          </c:tx>
          <c:spPr>
            <a:ln w="28575" cap="rnd">
              <a:solidFill>
                <a:schemeClr val="accent4"/>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Sheet2!$G$8:$G$12</c:f>
              <c:numCache>
                <c:formatCode>General</c:formatCode>
                <c:ptCount val="5"/>
                <c:pt idx="0">
                  <c:v>44</c:v>
                </c:pt>
                <c:pt idx="1">
                  <c:v>49</c:v>
                </c:pt>
                <c:pt idx="2">
                  <c:v>52</c:v>
                </c:pt>
                <c:pt idx="3">
                  <c:v>62</c:v>
                </c:pt>
                <c:pt idx="4">
                  <c:v>68</c:v>
                </c:pt>
              </c:numCache>
            </c:numRef>
          </c:val>
          <c:smooth val="0"/>
          <c:extLst>
            <c:ext xmlns:c16="http://schemas.microsoft.com/office/drawing/2014/chart" uri="{C3380CC4-5D6E-409C-BE32-E72D297353CC}">
              <c16:uniqueId val="{00000003-45FD-4E0D-B8CC-AB441A38F243}"/>
            </c:ext>
          </c:extLst>
        </c:ser>
        <c:ser>
          <c:idx val="4"/>
          <c:order val="4"/>
          <c:tx>
            <c:strRef>
              <c:f>Sheet2!$H$6</c:f>
              <c:strCache>
                <c:ptCount val="1"/>
                <c:pt idx="0">
                  <c:v>DIESEL</c:v>
                </c:pt>
              </c:strCache>
            </c:strRef>
          </c:tx>
          <c:spPr>
            <a:ln w="28575" cap="rnd">
              <a:solidFill>
                <a:schemeClr val="accent5"/>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Sheet2!$H$8:$H$12</c:f>
              <c:numCache>
                <c:formatCode>General</c:formatCode>
                <c:ptCount val="5"/>
                <c:pt idx="0">
                  <c:v>5</c:v>
                </c:pt>
                <c:pt idx="1">
                  <c:v>9</c:v>
                </c:pt>
                <c:pt idx="2">
                  <c:v>16</c:v>
                </c:pt>
                <c:pt idx="3">
                  <c:v>26</c:v>
                </c:pt>
                <c:pt idx="4">
                  <c:v>49</c:v>
                </c:pt>
              </c:numCache>
            </c:numRef>
          </c:val>
          <c:smooth val="0"/>
          <c:extLst>
            <c:ext xmlns:c16="http://schemas.microsoft.com/office/drawing/2014/chart" uri="{C3380CC4-5D6E-409C-BE32-E72D297353CC}">
              <c16:uniqueId val="{00000004-45FD-4E0D-B8CC-AB441A38F243}"/>
            </c:ext>
          </c:extLst>
        </c:ser>
        <c:ser>
          <c:idx val="5"/>
          <c:order val="5"/>
          <c:tx>
            <c:strRef>
              <c:f>Sheet2!$I$6</c:f>
              <c:strCache>
                <c:ptCount val="1"/>
                <c:pt idx="0">
                  <c:v>D80T20H2</c:v>
                </c:pt>
              </c:strCache>
            </c:strRef>
          </c:tx>
          <c:spPr>
            <a:ln w="28575" cap="rnd">
              <a:solidFill>
                <a:schemeClr val="accent6"/>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Sheet2!$I$8:$I$12</c:f>
              <c:numCache>
                <c:formatCode>General</c:formatCode>
                <c:ptCount val="5"/>
                <c:pt idx="0">
                  <c:v>34</c:v>
                </c:pt>
                <c:pt idx="1">
                  <c:v>34</c:v>
                </c:pt>
                <c:pt idx="2">
                  <c:v>37</c:v>
                </c:pt>
                <c:pt idx="3">
                  <c:v>51</c:v>
                </c:pt>
                <c:pt idx="4">
                  <c:v>70</c:v>
                </c:pt>
              </c:numCache>
            </c:numRef>
          </c:val>
          <c:smooth val="0"/>
          <c:extLst>
            <c:ext xmlns:c16="http://schemas.microsoft.com/office/drawing/2014/chart" uri="{C3380CC4-5D6E-409C-BE32-E72D297353CC}">
              <c16:uniqueId val="{00000005-45FD-4E0D-B8CC-AB441A38F243}"/>
            </c:ext>
          </c:extLst>
        </c:ser>
        <c:ser>
          <c:idx val="6"/>
          <c:order val="6"/>
          <c:tx>
            <c:strRef>
              <c:f>Sheet2!$J$6</c:f>
              <c:strCache>
                <c:ptCount val="1"/>
                <c:pt idx="0">
                  <c:v>D70T30H2</c:v>
                </c:pt>
              </c:strCache>
            </c:strRef>
          </c:tx>
          <c:spPr>
            <a:ln w="28575" cap="rnd">
              <a:solidFill>
                <a:schemeClr val="accent1">
                  <a:lumMod val="60000"/>
                </a:schemeClr>
              </a:solidFill>
              <a:round/>
            </a:ln>
            <a:effectLst/>
          </c:spPr>
          <c:marker>
            <c:symbol val="none"/>
          </c:marker>
          <c:cat>
            <c:numRef>
              <c:f>Sheet2!$B$8:$B$12</c:f>
              <c:numCache>
                <c:formatCode>General</c:formatCode>
                <c:ptCount val="5"/>
                <c:pt idx="0">
                  <c:v>0</c:v>
                </c:pt>
                <c:pt idx="1">
                  <c:v>25</c:v>
                </c:pt>
                <c:pt idx="2">
                  <c:v>50</c:v>
                </c:pt>
                <c:pt idx="3">
                  <c:v>75</c:v>
                </c:pt>
                <c:pt idx="4">
                  <c:v>100</c:v>
                </c:pt>
              </c:numCache>
            </c:numRef>
          </c:cat>
          <c:val>
            <c:numRef>
              <c:f>Sheet2!$J$8:$J$12</c:f>
              <c:numCache>
                <c:formatCode>General</c:formatCode>
                <c:ptCount val="5"/>
                <c:pt idx="0">
                  <c:v>55</c:v>
                </c:pt>
                <c:pt idx="1">
                  <c:v>37</c:v>
                </c:pt>
                <c:pt idx="2">
                  <c:v>25</c:v>
                </c:pt>
                <c:pt idx="3">
                  <c:v>28</c:v>
                </c:pt>
                <c:pt idx="4">
                  <c:v>41</c:v>
                </c:pt>
              </c:numCache>
            </c:numRef>
          </c:val>
          <c:smooth val="0"/>
          <c:extLst>
            <c:ext xmlns:c16="http://schemas.microsoft.com/office/drawing/2014/chart" uri="{C3380CC4-5D6E-409C-BE32-E72D297353CC}">
              <c16:uniqueId val="{00000006-45FD-4E0D-B8CC-AB441A38F243}"/>
            </c:ext>
          </c:extLst>
        </c:ser>
        <c:dLbls>
          <c:showLegendKey val="0"/>
          <c:showVal val="0"/>
          <c:showCatName val="0"/>
          <c:showSerName val="0"/>
          <c:showPercent val="0"/>
          <c:showBubbleSize val="0"/>
        </c:dLbls>
        <c:smooth val="0"/>
        <c:axId val="355661824"/>
        <c:axId val="355665104"/>
      </c:lineChart>
      <c:catAx>
        <c:axId val="35566182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LOAD (%)</a:t>
                </a:r>
                <a:r>
                  <a:rPr lang="en-IN" baseline="0"/>
                  <a:t> </a:t>
                </a:r>
                <a:endParaRPr lang="en-IN"/>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5665104"/>
        <c:crosses val="autoZero"/>
        <c:auto val="1"/>
        <c:lblAlgn val="ctr"/>
        <c:lblOffset val="100"/>
        <c:noMultiLvlLbl val="0"/>
      </c:catAx>
      <c:valAx>
        <c:axId val="3556651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HC</a:t>
                </a:r>
                <a:r>
                  <a:rPr lang="en-IN" baseline="0"/>
                  <a:t> (ppm)</a:t>
                </a:r>
                <a:endParaRPr lang="en-IN"/>
              </a:p>
            </c:rich>
          </c:tx>
          <c:layout>
            <c:manualLayout>
              <c:xMode val="edge"/>
              <c:yMode val="edge"/>
              <c:x val="1.8893387314439947E-2"/>
              <c:y val="0.3803393846602508"/>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5661824"/>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CO</a:t>
            </a:r>
            <a:r>
              <a:rPr lang="en-IN">
                <a:latin typeface="MS Gothic" panose="020B0609070205080204" pitchFamily="49" charset="-128"/>
                <a:ea typeface="MS Gothic" panose="020B0609070205080204" pitchFamily="49" charset="-128"/>
              </a:rPr>
              <a:t>₂</a:t>
            </a:r>
            <a:r>
              <a:rPr lang="en-IN">
                <a:latin typeface="+mn-lt"/>
                <a:ea typeface="Microsoft JhengHei Light" panose="020B0304030504040204" pitchFamily="34" charset="-120"/>
              </a:rPr>
              <a:t>Vs</a:t>
            </a:r>
            <a:r>
              <a:rPr lang="en-IN" baseline="0">
                <a:latin typeface="+mn-lt"/>
                <a:ea typeface="Microsoft JhengHei Light" panose="020B0304030504040204" pitchFamily="34" charset="-120"/>
              </a:rPr>
              <a:t> LOAD</a:t>
            </a:r>
            <a:endParaRPr lang="en-IN"/>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Sheet3!$D$5</c:f>
              <c:strCache>
                <c:ptCount val="1"/>
                <c:pt idx="0">
                  <c:v>D80T20</c:v>
                </c:pt>
              </c:strCache>
            </c:strRef>
          </c:tx>
          <c:spPr>
            <a:ln w="28575" cap="rnd">
              <a:solidFill>
                <a:schemeClr val="accent1"/>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Sheet3!$D$7:$D$11</c:f>
              <c:numCache>
                <c:formatCode>General</c:formatCode>
                <c:ptCount val="5"/>
                <c:pt idx="0">
                  <c:v>1.7</c:v>
                </c:pt>
                <c:pt idx="1">
                  <c:v>3.96</c:v>
                </c:pt>
                <c:pt idx="2">
                  <c:v>6.25</c:v>
                </c:pt>
                <c:pt idx="3">
                  <c:v>7.75</c:v>
                </c:pt>
                <c:pt idx="4">
                  <c:v>10.199999999999999</c:v>
                </c:pt>
              </c:numCache>
            </c:numRef>
          </c:val>
          <c:smooth val="0"/>
          <c:extLst>
            <c:ext xmlns:c16="http://schemas.microsoft.com/office/drawing/2014/chart" uri="{C3380CC4-5D6E-409C-BE32-E72D297353CC}">
              <c16:uniqueId val="{00000000-1AC5-4EB3-8EAF-8E9651ACBAC1}"/>
            </c:ext>
          </c:extLst>
        </c:ser>
        <c:ser>
          <c:idx val="1"/>
          <c:order val="1"/>
          <c:tx>
            <c:strRef>
              <c:f>Sheet3!$E$5</c:f>
              <c:strCache>
                <c:ptCount val="1"/>
                <c:pt idx="0">
                  <c:v>D70T30</c:v>
                </c:pt>
              </c:strCache>
            </c:strRef>
          </c:tx>
          <c:spPr>
            <a:ln w="28575" cap="rnd">
              <a:solidFill>
                <a:schemeClr val="accent2"/>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Sheet3!$E$7:$E$11</c:f>
              <c:numCache>
                <c:formatCode>General</c:formatCode>
                <c:ptCount val="5"/>
                <c:pt idx="0">
                  <c:v>1.69</c:v>
                </c:pt>
                <c:pt idx="1">
                  <c:v>3.93</c:v>
                </c:pt>
                <c:pt idx="2">
                  <c:v>5.59</c:v>
                </c:pt>
                <c:pt idx="3">
                  <c:v>8.0500000000000007</c:v>
                </c:pt>
                <c:pt idx="4">
                  <c:v>11.2</c:v>
                </c:pt>
              </c:numCache>
            </c:numRef>
          </c:val>
          <c:smooth val="0"/>
          <c:extLst>
            <c:ext xmlns:c16="http://schemas.microsoft.com/office/drawing/2014/chart" uri="{C3380CC4-5D6E-409C-BE32-E72D297353CC}">
              <c16:uniqueId val="{00000001-1AC5-4EB3-8EAF-8E9651ACBAC1}"/>
            </c:ext>
          </c:extLst>
        </c:ser>
        <c:ser>
          <c:idx val="2"/>
          <c:order val="2"/>
          <c:tx>
            <c:strRef>
              <c:f>Sheet3!$F$5</c:f>
              <c:strCache>
                <c:ptCount val="1"/>
                <c:pt idx="0">
                  <c:v>D60T40</c:v>
                </c:pt>
              </c:strCache>
            </c:strRef>
          </c:tx>
          <c:spPr>
            <a:ln w="28575" cap="rnd">
              <a:solidFill>
                <a:schemeClr val="accent3"/>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Sheet3!$F$7:$F$11</c:f>
              <c:numCache>
                <c:formatCode>General</c:formatCode>
                <c:ptCount val="5"/>
                <c:pt idx="0">
                  <c:v>1.83</c:v>
                </c:pt>
                <c:pt idx="1">
                  <c:v>4.12</c:v>
                </c:pt>
                <c:pt idx="2">
                  <c:v>6.37</c:v>
                </c:pt>
                <c:pt idx="3">
                  <c:v>7.88</c:v>
                </c:pt>
                <c:pt idx="4">
                  <c:v>11</c:v>
                </c:pt>
              </c:numCache>
            </c:numRef>
          </c:val>
          <c:smooth val="0"/>
          <c:extLst>
            <c:ext xmlns:c16="http://schemas.microsoft.com/office/drawing/2014/chart" uri="{C3380CC4-5D6E-409C-BE32-E72D297353CC}">
              <c16:uniqueId val="{00000002-1AC5-4EB3-8EAF-8E9651ACBAC1}"/>
            </c:ext>
          </c:extLst>
        </c:ser>
        <c:ser>
          <c:idx val="3"/>
          <c:order val="3"/>
          <c:tx>
            <c:strRef>
              <c:f>Sheet3!$G$5</c:f>
              <c:strCache>
                <c:ptCount val="1"/>
                <c:pt idx="0">
                  <c:v>D50T50</c:v>
                </c:pt>
              </c:strCache>
            </c:strRef>
          </c:tx>
          <c:spPr>
            <a:ln w="28575" cap="rnd">
              <a:solidFill>
                <a:schemeClr val="accent4"/>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Sheet3!$G$7:$G$11</c:f>
              <c:numCache>
                <c:formatCode>General</c:formatCode>
                <c:ptCount val="5"/>
                <c:pt idx="0">
                  <c:v>1.73</c:v>
                </c:pt>
                <c:pt idx="1">
                  <c:v>4.09</c:v>
                </c:pt>
                <c:pt idx="2">
                  <c:v>5.83</c:v>
                </c:pt>
                <c:pt idx="3">
                  <c:v>8.49</c:v>
                </c:pt>
                <c:pt idx="4">
                  <c:v>11.2</c:v>
                </c:pt>
              </c:numCache>
            </c:numRef>
          </c:val>
          <c:smooth val="0"/>
          <c:extLst>
            <c:ext xmlns:c16="http://schemas.microsoft.com/office/drawing/2014/chart" uri="{C3380CC4-5D6E-409C-BE32-E72D297353CC}">
              <c16:uniqueId val="{00000003-1AC5-4EB3-8EAF-8E9651ACBAC1}"/>
            </c:ext>
          </c:extLst>
        </c:ser>
        <c:ser>
          <c:idx val="4"/>
          <c:order val="4"/>
          <c:tx>
            <c:strRef>
              <c:f>Sheet3!$H$5</c:f>
              <c:strCache>
                <c:ptCount val="1"/>
                <c:pt idx="0">
                  <c:v>DIESEL</c:v>
                </c:pt>
              </c:strCache>
            </c:strRef>
          </c:tx>
          <c:spPr>
            <a:ln w="28575" cap="rnd">
              <a:solidFill>
                <a:schemeClr val="accent5"/>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Sheet3!$H$7:$H$11</c:f>
              <c:numCache>
                <c:formatCode>General</c:formatCode>
                <c:ptCount val="5"/>
                <c:pt idx="0">
                  <c:v>1.7</c:v>
                </c:pt>
                <c:pt idx="1">
                  <c:v>3.84</c:v>
                </c:pt>
                <c:pt idx="2">
                  <c:v>5.75</c:v>
                </c:pt>
                <c:pt idx="3">
                  <c:v>7.67</c:v>
                </c:pt>
                <c:pt idx="4">
                  <c:v>10.199999999999999</c:v>
                </c:pt>
              </c:numCache>
            </c:numRef>
          </c:val>
          <c:smooth val="0"/>
          <c:extLst>
            <c:ext xmlns:c16="http://schemas.microsoft.com/office/drawing/2014/chart" uri="{C3380CC4-5D6E-409C-BE32-E72D297353CC}">
              <c16:uniqueId val="{00000004-1AC5-4EB3-8EAF-8E9651ACBAC1}"/>
            </c:ext>
          </c:extLst>
        </c:ser>
        <c:ser>
          <c:idx val="5"/>
          <c:order val="5"/>
          <c:tx>
            <c:strRef>
              <c:f>Sheet3!$I$5</c:f>
              <c:strCache>
                <c:ptCount val="1"/>
                <c:pt idx="0">
                  <c:v>D80T20H2</c:v>
                </c:pt>
              </c:strCache>
            </c:strRef>
          </c:tx>
          <c:spPr>
            <a:ln w="28575" cap="rnd">
              <a:solidFill>
                <a:schemeClr val="accent6"/>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Sheet3!$I$7:$I$11</c:f>
              <c:numCache>
                <c:formatCode>General</c:formatCode>
                <c:ptCount val="5"/>
                <c:pt idx="0">
                  <c:v>1.0900000000000001</c:v>
                </c:pt>
                <c:pt idx="1">
                  <c:v>2.52</c:v>
                </c:pt>
                <c:pt idx="2">
                  <c:v>3.93</c:v>
                </c:pt>
                <c:pt idx="3">
                  <c:v>5.83</c:v>
                </c:pt>
                <c:pt idx="4">
                  <c:v>7.94</c:v>
                </c:pt>
              </c:numCache>
            </c:numRef>
          </c:val>
          <c:smooth val="0"/>
          <c:extLst>
            <c:ext xmlns:c16="http://schemas.microsoft.com/office/drawing/2014/chart" uri="{C3380CC4-5D6E-409C-BE32-E72D297353CC}">
              <c16:uniqueId val="{00000005-1AC5-4EB3-8EAF-8E9651ACBAC1}"/>
            </c:ext>
          </c:extLst>
        </c:ser>
        <c:ser>
          <c:idx val="6"/>
          <c:order val="6"/>
          <c:tx>
            <c:strRef>
              <c:f>Sheet3!$J$5</c:f>
              <c:strCache>
                <c:ptCount val="1"/>
                <c:pt idx="0">
                  <c:v>D70T30H2</c:v>
                </c:pt>
              </c:strCache>
            </c:strRef>
          </c:tx>
          <c:spPr>
            <a:ln w="28575" cap="rnd">
              <a:solidFill>
                <a:schemeClr val="accent1">
                  <a:lumMod val="60000"/>
                </a:schemeClr>
              </a:solidFill>
              <a:round/>
            </a:ln>
            <a:effectLst/>
          </c:spPr>
          <c:marker>
            <c:symbol val="none"/>
          </c:marker>
          <c:cat>
            <c:numRef>
              <c:f>Sheet3!$B$7:$B$11</c:f>
              <c:numCache>
                <c:formatCode>General</c:formatCode>
                <c:ptCount val="5"/>
                <c:pt idx="0">
                  <c:v>0</c:v>
                </c:pt>
                <c:pt idx="1">
                  <c:v>25</c:v>
                </c:pt>
                <c:pt idx="2">
                  <c:v>50</c:v>
                </c:pt>
                <c:pt idx="3">
                  <c:v>75</c:v>
                </c:pt>
                <c:pt idx="4">
                  <c:v>100</c:v>
                </c:pt>
              </c:numCache>
            </c:numRef>
          </c:cat>
          <c:val>
            <c:numRef>
              <c:f>Sheet3!$J$7:$J$11</c:f>
              <c:numCache>
                <c:formatCode>General</c:formatCode>
                <c:ptCount val="5"/>
                <c:pt idx="0">
                  <c:v>1.08</c:v>
                </c:pt>
                <c:pt idx="1">
                  <c:v>2.58</c:v>
                </c:pt>
                <c:pt idx="2">
                  <c:v>4.0999999999999996</c:v>
                </c:pt>
                <c:pt idx="3">
                  <c:v>5.95</c:v>
                </c:pt>
                <c:pt idx="4">
                  <c:v>7.93</c:v>
                </c:pt>
              </c:numCache>
            </c:numRef>
          </c:val>
          <c:smooth val="0"/>
          <c:extLst>
            <c:ext xmlns:c16="http://schemas.microsoft.com/office/drawing/2014/chart" uri="{C3380CC4-5D6E-409C-BE32-E72D297353CC}">
              <c16:uniqueId val="{00000006-1AC5-4EB3-8EAF-8E9651ACBAC1}"/>
            </c:ext>
          </c:extLst>
        </c:ser>
        <c:dLbls>
          <c:showLegendKey val="0"/>
          <c:showVal val="0"/>
          <c:showCatName val="0"/>
          <c:showSerName val="0"/>
          <c:showPercent val="0"/>
          <c:showBubbleSize val="0"/>
        </c:dLbls>
        <c:smooth val="0"/>
        <c:axId val="357104336"/>
        <c:axId val="357101384"/>
      </c:lineChart>
      <c:catAx>
        <c:axId val="35710433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LOAD</a:t>
                </a:r>
                <a:r>
                  <a:rPr lang="en-IN" baseline="0"/>
                  <a:t> (%)</a:t>
                </a:r>
                <a:endParaRPr lang="en-IN"/>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7101384"/>
        <c:crosses val="autoZero"/>
        <c:auto val="1"/>
        <c:lblAlgn val="ctr"/>
        <c:lblOffset val="100"/>
        <c:noMultiLvlLbl val="0"/>
      </c:catAx>
      <c:valAx>
        <c:axId val="3571013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CO</a:t>
                </a:r>
                <a:r>
                  <a:rPr lang="en-IN">
                    <a:latin typeface="Calibri" panose="020F0502020204030204" pitchFamily="34" charset="0"/>
                    <a:cs typeface="Calibri" panose="020F0502020204030204" pitchFamily="34" charset="0"/>
                  </a:rPr>
                  <a:t>₂ (%)</a:t>
                </a:r>
                <a:endParaRPr lang="en-IN"/>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7104336"/>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NOx</a:t>
            </a:r>
            <a:r>
              <a:rPr lang="en-IN" baseline="0"/>
              <a:t> Vs LOAD</a:t>
            </a:r>
            <a:endParaRPr lang="en-IN"/>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Sheet4!$D$5</c:f>
              <c:strCache>
                <c:ptCount val="1"/>
                <c:pt idx="0">
                  <c:v>D80T20</c:v>
                </c:pt>
              </c:strCache>
            </c:strRef>
          </c:tx>
          <c:spPr>
            <a:ln w="28575" cap="rnd">
              <a:solidFill>
                <a:schemeClr val="accent1"/>
              </a:solidFill>
              <a:round/>
            </a:ln>
            <a:effectLst/>
          </c:spPr>
          <c:marker>
            <c:symbol val="none"/>
          </c:marker>
          <c:cat>
            <c:numRef>
              <c:f>Sheet4!$B$7:$B$11</c:f>
              <c:numCache>
                <c:formatCode>General</c:formatCode>
                <c:ptCount val="5"/>
                <c:pt idx="0">
                  <c:v>0</c:v>
                </c:pt>
                <c:pt idx="1">
                  <c:v>25</c:v>
                </c:pt>
                <c:pt idx="2">
                  <c:v>50</c:v>
                </c:pt>
                <c:pt idx="3">
                  <c:v>75</c:v>
                </c:pt>
                <c:pt idx="4">
                  <c:v>100</c:v>
                </c:pt>
              </c:numCache>
            </c:numRef>
          </c:cat>
          <c:val>
            <c:numRef>
              <c:f>Sheet4!$D$7:$D$11</c:f>
              <c:numCache>
                <c:formatCode>General</c:formatCode>
                <c:ptCount val="5"/>
                <c:pt idx="0">
                  <c:v>121</c:v>
                </c:pt>
                <c:pt idx="1">
                  <c:v>618</c:v>
                </c:pt>
                <c:pt idx="2">
                  <c:v>1277</c:v>
                </c:pt>
                <c:pt idx="3">
                  <c:v>1810</c:v>
                </c:pt>
                <c:pt idx="4">
                  <c:v>2142</c:v>
                </c:pt>
              </c:numCache>
            </c:numRef>
          </c:val>
          <c:smooth val="0"/>
          <c:extLst>
            <c:ext xmlns:c16="http://schemas.microsoft.com/office/drawing/2014/chart" uri="{C3380CC4-5D6E-409C-BE32-E72D297353CC}">
              <c16:uniqueId val="{00000000-045D-4549-ACAF-873F3F98A3C2}"/>
            </c:ext>
          </c:extLst>
        </c:ser>
        <c:ser>
          <c:idx val="1"/>
          <c:order val="1"/>
          <c:tx>
            <c:strRef>
              <c:f>Sheet4!$E$5</c:f>
              <c:strCache>
                <c:ptCount val="1"/>
                <c:pt idx="0">
                  <c:v>D70T30</c:v>
                </c:pt>
              </c:strCache>
            </c:strRef>
          </c:tx>
          <c:spPr>
            <a:ln w="28575" cap="rnd">
              <a:solidFill>
                <a:schemeClr val="accent2"/>
              </a:solidFill>
              <a:round/>
            </a:ln>
            <a:effectLst/>
          </c:spPr>
          <c:marker>
            <c:symbol val="none"/>
          </c:marker>
          <c:cat>
            <c:numRef>
              <c:f>Sheet4!$B$7:$B$11</c:f>
              <c:numCache>
                <c:formatCode>General</c:formatCode>
                <c:ptCount val="5"/>
                <c:pt idx="0">
                  <c:v>0</c:v>
                </c:pt>
                <c:pt idx="1">
                  <c:v>25</c:v>
                </c:pt>
                <c:pt idx="2">
                  <c:v>50</c:v>
                </c:pt>
                <c:pt idx="3">
                  <c:v>75</c:v>
                </c:pt>
                <c:pt idx="4">
                  <c:v>100</c:v>
                </c:pt>
              </c:numCache>
            </c:numRef>
          </c:cat>
          <c:val>
            <c:numRef>
              <c:f>Sheet4!$E$7:$E$11</c:f>
              <c:numCache>
                <c:formatCode>General</c:formatCode>
                <c:ptCount val="5"/>
                <c:pt idx="0">
                  <c:v>95</c:v>
                </c:pt>
                <c:pt idx="1">
                  <c:v>532</c:v>
                </c:pt>
                <c:pt idx="2">
                  <c:v>1294</c:v>
                </c:pt>
                <c:pt idx="3">
                  <c:v>1926</c:v>
                </c:pt>
                <c:pt idx="4">
                  <c:v>2176</c:v>
                </c:pt>
              </c:numCache>
            </c:numRef>
          </c:val>
          <c:smooth val="0"/>
          <c:extLst>
            <c:ext xmlns:c16="http://schemas.microsoft.com/office/drawing/2014/chart" uri="{C3380CC4-5D6E-409C-BE32-E72D297353CC}">
              <c16:uniqueId val="{00000001-045D-4549-ACAF-873F3F98A3C2}"/>
            </c:ext>
          </c:extLst>
        </c:ser>
        <c:ser>
          <c:idx val="2"/>
          <c:order val="2"/>
          <c:tx>
            <c:strRef>
              <c:f>Sheet4!$F$5</c:f>
              <c:strCache>
                <c:ptCount val="1"/>
                <c:pt idx="0">
                  <c:v>D60T40</c:v>
                </c:pt>
              </c:strCache>
            </c:strRef>
          </c:tx>
          <c:spPr>
            <a:ln w="28575" cap="rnd">
              <a:solidFill>
                <a:schemeClr val="accent3"/>
              </a:solidFill>
              <a:round/>
            </a:ln>
            <a:effectLst/>
          </c:spPr>
          <c:marker>
            <c:symbol val="none"/>
          </c:marker>
          <c:cat>
            <c:numRef>
              <c:f>Sheet4!$B$7:$B$11</c:f>
              <c:numCache>
                <c:formatCode>General</c:formatCode>
                <c:ptCount val="5"/>
                <c:pt idx="0">
                  <c:v>0</c:v>
                </c:pt>
                <c:pt idx="1">
                  <c:v>25</c:v>
                </c:pt>
                <c:pt idx="2">
                  <c:v>50</c:v>
                </c:pt>
                <c:pt idx="3">
                  <c:v>75</c:v>
                </c:pt>
                <c:pt idx="4">
                  <c:v>100</c:v>
                </c:pt>
              </c:numCache>
            </c:numRef>
          </c:cat>
          <c:val>
            <c:numRef>
              <c:f>Sheet4!$F$7:$F$11</c:f>
              <c:numCache>
                <c:formatCode>General</c:formatCode>
                <c:ptCount val="5"/>
                <c:pt idx="0">
                  <c:v>70</c:v>
                </c:pt>
                <c:pt idx="1">
                  <c:v>525</c:v>
                </c:pt>
                <c:pt idx="2">
                  <c:v>1351</c:v>
                </c:pt>
                <c:pt idx="3">
                  <c:v>1967</c:v>
                </c:pt>
                <c:pt idx="4">
                  <c:v>2322</c:v>
                </c:pt>
              </c:numCache>
            </c:numRef>
          </c:val>
          <c:smooth val="0"/>
          <c:extLst>
            <c:ext xmlns:c16="http://schemas.microsoft.com/office/drawing/2014/chart" uri="{C3380CC4-5D6E-409C-BE32-E72D297353CC}">
              <c16:uniqueId val="{00000002-045D-4549-ACAF-873F3F98A3C2}"/>
            </c:ext>
          </c:extLst>
        </c:ser>
        <c:ser>
          <c:idx val="3"/>
          <c:order val="3"/>
          <c:tx>
            <c:strRef>
              <c:f>Sheet4!$G$5</c:f>
              <c:strCache>
                <c:ptCount val="1"/>
                <c:pt idx="0">
                  <c:v>D50T50</c:v>
                </c:pt>
              </c:strCache>
            </c:strRef>
          </c:tx>
          <c:spPr>
            <a:ln w="28575" cap="rnd">
              <a:solidFill>
                <a:schemeClr val="accent4"/>
              </a:solidFill>
              <a:round/>
            </a:ln>
            <a:effectLst/>
          </c:spPr>
          <c:marker>
            <c:symbol val="none"/>
          </c:marker>
          <c:cat>
            <c:numRef>
              <c:f>Sheet4!$B$7:$B$11</c:f>
              <c:numCache>
                <c:formatCode>General</c:formatCode>
                <c:ptCount val="5"/>
                <c:pt idx="0">
                  <c:v>0</c:v>
                </c:pt>
                <c:pt idx="1">
                  <c:v>25</c:v>
                </c:pt>
                <c:pt idx="2">
                  <c:v>50</c:v>
                </c:pt>
                <c:pt idx="3">
                  <c:v>75</c:v>
                </c:pt>
                <c:pt idx="4">
                  <c:v>100</c:v>
                </c:pt>
              </c:numCache>
            </c:numRef>
          </c:cat>
          <c:val>
            <c:numRef>
              <c:f>Sheet4!$G$7:$G$11</c:f>
              <c:numCache>
                <c:formatCode>General</c:formatCode>
                <c:ptCount val="5"/>
                <c:pt idx="0">
                  <c:v>47</c:v>
                </c:pt>
                <c:pt idx="1">
                  <c:v>536</c:v>
                </c:pt>
                <c:pt idx="2">
                  <c:v>1366</c:v>
                </c:pt>
                <c:pt idx="3">
                  <c:v>2008</c:v>
                </c:pt>
                <c:pt idx="4">
                  <c:v>2341</c:v>
                </c:pt>
              </c:numCache>
            </c:numRef>
          </c:val>
          <c:smooth val="0"/>
          <c:extLst>
            <c:ext xmlns:c16="http://schemas.microsoft.com/office/drawing/2014/chart" uri="{C3380CC4-5D6E-409C-BE32-E72D297353CC}">
              <c16:uniqueId val="{00000003-045D-4549-ACAF-873F3F98A3C2}"/>
            </c:ext>
          </c:extLst>
        </c:ser>
        <c:ser>
          <c:idx val="4"/>
          <c:order val="4"/>
          <c:tx>
            <c:strRef>
              <c:f>Sheet4!$H$5</c:f>
              <c:strCache>
                <c:ptCount val="1"/>
                <c:pt idx="0">
                  <c:v>DIESEL</c:v>
                </c:pt>
              </c:strCache>
            </c:strRef>
          </c:tx>
          <c:spPr>
            <a:ln w="28575" cap="rnd">
              <a:solidFill>
                <a:schemeClr val="accent5"/>
              </a:solidFill>
              <a:round/>
            </a:ln>
            <a:effectLst/>
          </c:spPr>
          <c:marker>
            <c:symbol val="none"/>
          </c:marker>
          <c:cat>
            <c:numRef>
              <c:f>Sheet4!$B$7:$B$11</c:f>
              <c:numCache>
                <c:formatCode>General</c:formatCode>
                <c:ptCount val="5"/>
                <c:pt idx="0">
                  <c:v>0</c:v>
                </c:pt>
                <c:pt idx="1">
                  <c:v>25</c:v>
                </c:pt>
                <c:pt idx="2">
                  <c:v>50</c:v>
                </c:pt>
                <c:pt idx="3">
                  <c:v>75</c:v>
                </c:pt>
                <c:pt idx="4">
                  <c:v>100</c:v>
                </c:pt>
              </c:numCache>
            </c:numRef>
          </c:cat>
          <c:val>
            <c:numRef>
              <c:f>Sheet4!$H$7:$H$11</c:f>
              <c:numCache>
                <c:formatCode>General</c:formatCode>
                <c:ptCount val="5"/>
                <c:pt idx="0">
                  <c:v>171</c:v>
                </c:pt>
                <c:pt idx="1">
                  <c:v>660</c:v>
                </c:pt>
                <c:pt idx="2">
                  <c:v>1173</c:v>
                </c:pt>
                <c:pt idx="3">
                  <c:v>1544</c:v>
                </c:pt>
                <c:pt idx="4">
                  <c:v>1694</c:v>
                </c:pt>
              </c:numCache>
            </c:numRef>
          </c:val>
          <c:smooth val="0"/>
          <c:extLst>
            <c:ext xmlns:c16="http://schemas.microsoft.com/office/drawing/2014/chart" uri="{C3380CC4-5D6E-409C-BE32-E72D297353CC}">
              <c16:uniqueId val="{00000004-045D-4549-ACAF-873F3F98A3C2}"/>
            </c:ext>
          </c:extLst>
        </c:ser>
        <c:ser>
          <c:idx val="5"/>
          <c:order val="5"/>
          <c:tx>
            <c:strRef>
              <c:f>Sheet4!$I$5</c:f>
              <c:strCache>
                <c:ptCount val="1"/>
                <c:pt idx="0">
                  <c:v>D80T20H2</c:v>
                </c:pt>
              </c:strCache>
            </c:strRef>
          </c:tx>
          <c:spPr>
            <a:ln w="28575" cap="rnd">
              <a:solidFill>
                <a:schemeClr val="accent6"/>
              </a:solidFill>
              <a:round/>
            </a:ln>
            <a:effectLst/>
          </c:spPr>
          <c:marker>
            <c:symbol val="none"/>
          </c:marker>
          <c:cat>
            <c:numRef>
              <c:f>Sheet4!$B$7:$B$11</c:f>
              <c:numCache>
                <c:formatCode>General</c:formatCode>
                <c:ptCount val="5"/>
                <c:pt idx="0">
                  <c:v>0</c:v>
                </c:pt>
                <c:pt idx="1">
                  <c:v>25</c:v>
                </c:pt>
                <c:pt idx="2">
                  <c:v>50</c:v>
                </c:pt>
                <c:pt idx="3">
                  <c:v>75</c:v>
                </c:pt>
                <c:pt idx="4">
                  <c:v>100</c:v>
                </c:pt>
              </c:numCache>
            </c:numRef>
          </c:cat>
          <c:val>
            <c:numRef>
              <c:f>Sheet4!$I$7:$I$11</c:f>
              <c:numCache>
                <c:formatCode>General</c:formatCode>
                <c:ptCount val="5"/>
                <c:pt idx="0">
                  <c:v>61</c:v>
                </c:pt>
                <c:pt idx="1">
                  <c:v>466</c:v>
                </c:pt>
                <c:pt idx="2">
                  <c:v>1231</c:v>
                </c:pt>
                <c:pt idx="3">
                  <c:v>1851</c:v>
                </c:pt>
                <c:pt idx="4">
                  <c:v>2513</c:v>
                </c:pt>
              </c:numCache>
            </c:numRef>
          </c:val>
          <c:smooth val="0"/>
          <c:extLst>
            <c:ext xmlns:c16="http://schemas.microsoft.com/office/drawing/2014/chart" uri="{C3380CC4-5D6E-409C-BE32-E72D297353CC}">
              <c16:uniqueId val="{00000005-045D-4549-ACAF-873F3F98A3C2}"/>
            </c:ext>
          </c:extLst>
        </c:ser>
        <c:ser>
          <c:idx val="6"/>
          <c:order val="6"/>
          <c:tx>
            <c:strRef>
              <c:f>Sheet4!$J$5</c:f>
              <c:strCache>
                <c:ptCount val="1"/>
                <c:pt idx="0">
                  <c:v>D70T30H2</c:v>
                </c:pt>
              </c:strCache>
            </c:strRef>
          </c:tx>
          <c:spPr>
            <a:ln w="28575" cap="rnd">
              <a:solidFill>
                <a:schemeClr val="accent1">
                  <a:lumMod val="60000"/>
                </a:schemeClr>
              </a:solidFill>
              <a:round/>
            </a:ln>
            <a:effectLst/>
          </c:spPr>
          <c:marker>
            <c:symbol val="none"/>
          </c:marker>
          <c:cat>
            <c:numRef>
              <c:f>Sheet4!$B$7:$B$11</c:f>
              <c:numCache>
                <c:formatCode>General</c:formatCode>
                <c:ptCount val="5"/>
                <c:pt idx="0">
                  <c:v>0</c:v>
                </c:pt>
                <c:pt idx="1">
                  <c:v>25</c:v>
                </c:pt>
                <c:pt idx="2">
                  <c:v>50</c:v>
                </c:pt>
                <c:pt idx="3">
                  <c:v>75</c:v>
                </c:pt>
                <c:pt idx="4">
                  <c:v>100</c:v>
                </c:pt>
              </c:numCache>
            </c:numRef>
          </c:cat>
          <c:val>
            <c:numRef>
              <c:f>Sheet4!$J$7:$J$11</c:f>
              <c:numCache>
                <c:formatCode>General</c:formatCode>
                <c:ptCount val="5"/>
                <c:pt idx="0">
                  <c:v>56</c:v>
                </c:pt>
                <c:pt idx="1">
                  <c:v>433</c:v>
                </c:pt>
                <c:pt idx="2">
                  <c:v>1311</c:v>
                </c:pt>
                <c:pt idx="3">
                  <c:v>1828</c:v>
                </c:pt>
                <c:pt idx="4">
                  <c:v>2678</c:v>
                </c:pt>
              </c:numCache>
            </c:numRef>
          </c:val>
          <c:smooth val="0"/>
          <c:extLst>
            <c:ext xmlns:c16="http://schemas.microsoft.com/office/drawing/2014/chart" uri="{C3380CC4-5D6E-409C-BE32-E72D297353CC}">
              <c16:uniqueId val="{00000006-045D-4549-ACAF-873F3F98A3C2}"/>
            </c:ext>
          </c:extLst>
        </c:ser>
        <c:dLbls>
          <c:showLegendKey val="0"/>
          <c:showVal val="0"/>
          <c:showCatName val="0"/>
          <c:showSerName val="0"/>
          <c:showPercent val="0"/>
          <c:showBubbleSize val="0"/>
        </c:dLbls>
        <c:smooth val="0"/>
        <c:axId val="357105648"/>
        <c:axId val="357106304"/>
      </c:lineChart>
      <c:catAx>
        <c:axId val="35710564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LOAD</a:t>
                </a:r>
                <a:r>
                  <a:rPr lang="en-IN" baseline="0"/>
                  <a:t> (%)</a:t>
                </a:r>
                <a:endParaRPr lang="en-IN"/>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7106304"/>
        <c:crosses val="autoZero"/>
        <c:auto val="1"/>
        <c:lblAlgn val="ctr"/>
        <c:lblOffset val="100"/>
        <c:noMultiLvlLbl val="0"/>
      </c:catAx>
      <c:valAx>
        <c:axId val="3571063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NOx</a:t>
                </a:r>
                <a:r>
                  <a:rPr lang="en-IN" baseline="0"/>
                  <a:t> (ppm)</a:t>
                </a:r>
                <a:endParaRPr lang="en-IN"/>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7105648"/>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SMOKE</a:t>
            </a:r>
            <a:r>
              <a:rPr lang="en-IN" baseline="0"/>
              <a:t> Vs LOAD</a:t>
            </a:r>
            <a:endParaRPr lang="en-IN"/>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Sheet5!$D$5</c:f>
              <c:strCache>
                <c:ptCount val="1"/>
                <c:pt idx="0">
                  <c:v>D80T20</c:v>
                </c:pt>
              </c:strCache>
            </c:strRef>
          </c:tx>
          <c:spPr>
            <a:ln w="28575" cap="rnd">
              <a:solidFill>
                <a:schemeClr val="accent1"/>
              </a:solidFill>
              <a:round/>
            </a:ln>
            <a:effectLst/>
          </c:spPr>
          <c:marker>
            <c:symbol val="none"/>
          </c:marker>
          <c:cat>
            <c:numRef>
              <c:f>Sheet5!$B$7:$B$11</c:f>
              <c:numCache>
                <c:formatCode>General</c:formatCode>
                <c:ptCount val="5"/>
                <c:pt idx="0">
                  <c:v>0</c:v>
                </c:pt>
                <c:pt idx="1">
                  <c:v>25</c:v>
                </c:pt>
                <c:pt idx="2">
                  <c:v>50</c:v>
                </c:pt>
                <c:pt idx="3">
                  <c:v>75</c:v>
                </c:pt>
                <c:pt idx="4">
                  <c:v>100</c:v>
                </c:pt>
              </c:numCache>
            </c:numRef>
          </c:cat>
          <c:val>
            <c:numRef>
              <c:f>Sheet5!$D$7:$D$11</c:f>
              <c:numCache>
                <c:formatCode>General</c:formatCode>
                <c:ptCount val="5"/>
                <c:pt idx="0">
                  <c:v>5.2</c:v>
                </c:pt>
                <c:pt idx="1">
                  <c:v>12.4</c:v>
                </c:pt>
                <c:pt idx="2">
                  <c:v>30.2</c:v>
                </c:pt>
                <c:pt idx="3">
                  <c:v>42.8</c:v>
                </c:pt>
                <c:pt idx="4">
                  <c:v>64.599999999999994</c:v>
                </c:pt>
              </c:numCache>
            </c:numRef>
          </c:val>
          <c:smooth val="0"/>
          <c:extLst>
            <c:ext xmlns:c16="http://schemas.microsoft.com/office/drawing/2014/chart" uri="{C3380CC4-5D6E-409C-BE32-E72D297353CC}">
              <c16:uniqueId val="{00000000-724E-4117-A160-E8B14757A1B1}"/>
            </c:ext>
          </c:extLst>
        </c:ser>
        <c:ser>
          <c:idx val="1"/>
          <c:order val="1"/>
          <c:tx>
            <c:strRef>
              <c:f>Sheet5!$E$5</c:f>
              <c:strCache>
                <c:ptCount val="1"/>
                <c:pt idx="0">
                  <c:v>D70T30</c:v>
                </c:pt>
              </c:strCache>
            </c:strRef>
          </c:tx>
          <c:spPr>
            <a:ln w="28575" cap="rnd">
              <a:solidFill>
                <a:schemeClr val="accent2"/>
              </a:solidFill>
              <a:round/>
            </a:ln>
            <a:effectLst/>
          </c:spPr>
          <c:marker>
            <c:symbol val="none"/>
          </c:marker>
          <c:cat>
            <c:numRef>
              <c:f>Sheet5!$B$7:$B$11</c:f>
              <c:numCache>
                <c:formatCode>General</c:formatCode>
                <c:ptCount val="5"/>
                <c:pt idx="0">
                  <c:v>0</c:v>
                </c:pt>
                <c:pt idx="1">
                  <c:v>25</c:v>
                </c:pt>
                <c:pt idx="2">
                  <c:v>50</c:v>
                </c:pt>
                <c:pt idx="3">
                  <c:v>75</c:v>
                </c:pt>
                <c:pt idx="4">
                  <c:v>100</c:v>
                </c:pt>
              </c:numCache>
            </c:numRef>
          </c:cat>
          <c:val>
            <c:numRef>
              <c:f>Sheet5!$E$7:$E$11</c:f>
              <c:numCache>
                <c:formatCode>General</c:formatCode>
                <c:ptCount val="5"/>
                <c:pt idx="0">
                  <c:v>8.1999999999999993</c:v>
                </c:pt>
                <c:pt idx="1">
                  <c:v>15.4</c:v>
                </c:pt>
                <c:pt idx="2">
                  <c:v>31.6</c:v>
                </c:pt>
                <c:pt idx="3">
                  <c:v>43.6</c:v>
                </c:pt>
                <c:pt idx="4">
                  <c:v>64.900000000000006</c:v>
                </c:pt>
              </c:numCache>
            </c:numRef>
          </c:val>
          <c:smooth val="0"/>
          <c:extLst>
            <c:ext xmlns:c16="http://schemas.microsoft.com/office/drawing/2014/chart" uri="{C3380CC4-5D6E-409C-BE32-E72D297353CC}">
              <c16:uniqueId val="{00000001-724E-4117-A160-E8B14757A1B1}"/>
            </c:ext>
          </c:extLst>
        </c:ser>
        <c:ser>
          <c:idx val="2"/>
          <c:order val="2"/>
          <c:tx>
            <c:strRef>
              <c:f>Sheet5!$F$5</c:f>
              <c:strCache>
                <c:ptCount val="1"/>
                <c:pt idx="0">
                  <c:v>D60T40</c:v>
                </c:pt>
              </c:strCache>
            </c:strRef>
          </c:tx>
          <c:spPr>
            <a:ln w="28575" cap="rnd">
              <a:solidFill>
                <a:schemeClr val="accent3"/>
              </a:solidFill>
              <a:round/>
            </a:ln>
            <a:effectLst/>
          </c:spPr>
          <c:marker>
            <c:symbol val="none"/>
          </c:marker>
          <c:cat>
            <c:numRef>
              <c:f>Sheet5!$B$7:$B$11</c:f>
              <c:numCache>
                <c:formatCode>General</c:formatCode>
                <c:ptCount val="5"/>
                <c:pt idx="0">
                  <c:v>0</c:v>
                </c:pt>
                <c:pt idx="1">
                  <c:v>25</c:v>
                </c:pt>
                <c:pt idx="2">
                  <c:v>50</c:v>
                </c:pt>
                <c:pt idx="3">
                  <c:v>75</c:v>
                </c:pt>
                <c:pt idx="4">
                  <c:v>100</c:v>
                </c:pt>
              </c:numCache>
            </c:numRef>
          </c:cat>
          <c:val>
            <c:numRef>
              <c:f>Sheet5!$F$7:$F$11</c:f>
              <c:numCache>
                <c:formatCode>General</c:formatCode>
                <c:ptCount val="5"/>
                <c:pt idx="0">
                  <c:v>9.6</c:v>
                </c:pt>
                <c:pt idx="1">
                  <c:v>17.899999999999999</c:v>
                </c:pt>
                <c:pt idx="2">
                  <c:v>33.200000000000003</c:v>
                </c:pt>
                <c:pt idx="3">
                  <c:v>44.1</c:v>
                </c:pt>
                <c:pt idx="4">
                  <c:v>65.599999999999994</c:v>
                </c:pt>
              </c:numCache>
            </c:numRef>
          </c:val>
          <c:smooth val="0"/>
          <c:extLst>
            <c:ext xmlns:c16="http://schemas.microsoft.com/office/drawing/2014/chart" uri="{C3380CC4-5D6E-409C-BE32-E72D297353CC}">
              <c16:uniqueId val="{00000002-724E-4117-A160-E8B14757A1B1}"/>
            </c:ext>
          </c:extLst>
        </c:ser>
        <c:ser>
          <c:idx val="3"/>
          <c:order val="3"/>
          <c:tx>
            <c:strRef>
              <c:f>Sheet5!$G$5</c:f>
              <c:strCache>
                <c:ptCount val="1"/>
                <c:pt idx="0">
                  <c:v>D50T50</c:v>
                </c:pt>
              </c:strCache>
            </c:strRef>
          </c:tx>
          <c:spPr>
            <a:ln w="28575" cap="rnd">
              <a:solidFill>
                <a:schemeClr val="accent4"/>
              </a:solidFill>
              <a:round/>
            </a:ln>
            <a:effectLst/>
          </c:spPr>
          <c:marker>
            <c:symbol val="none"/>
          </c:marker>
          <c:cat>
            <c:numRef>
              <c:f>Sheet5!$B$7:$B$11</c:f>
              <c:numCache>
                <c:formatCode>General</c:formatCode>
                <c:ptCount val="5"/>
                <c:pt idx="0">
                  <c:v>0</c:v>
                </c:pt>
                <c:pt idx="1">
                  <c:v>25</c:v>
                </c:pt>
                <c:pt idx="2">
                  <c:v>50</c:v>
                </c:pt>
                <c:pt idx="3">
                  <c:v>75</c:v>
                </c:pt>
                <c:pt idx="4">
                  <c:v>100</c:v>
                </c:pt>
              </c:numCache>
            </c:numRef>
          </c:cat>
          <c:val>
            <c:numRef>
              <c:f>Sheet5!$G$7:$G$11</c:f>
              <c:numCache>
                <c:formatCode>General</c:formatCode>
                <c:ptCount val="5"/>
                <c:pt idx="0">
                  <c:v>16.8</c:v>
                </c:pt>
                <c:pt idx="1">
                  <c:v>18.3</c:v>
                </c:pt>
                <c:pt idx="2">
                  <c:v>35.6</c:v>
                </c:pt>
                <c:pt idx="3">
                  <c:v>44.3</c:v>
                </c:pt>
                <c:pt idx="4">
                  <c:v>66.3</c:v>
                </c:pt>
              </c:numCache>
            </c:numRef>
          </c:val>
          <c:smooth val="0"/>
          <c:extLst>
            <c:ext xmlns:c16="http://schemas.microsoft.com/office/drawing/2014/chart" uri="{C3380CC4-5D6E-409C-BE32-E72D297353CC}">
              <c16:uniqueId val="{00000003-724E-4117-A160-E8B14757A1B1}"/>
            </c:ext>
          </c:extLst>
        </c:ser>
        <c:ser>
          <c:idx val="4"/>
          <c:order val="4"/>
          <c:tx>
            <c:strRef>
              <c:f>Sheet5!$H$5</c:f>
              <c:strCache>
                <c:ptCount val="1"/>
                <c:pt idx="0">
                  <c:v>DIESEL</c:v>
                </c:pt>
              </c:strCache>
            </c:strRef>
          </c:tx>
          <c:spPr>
            <a:ln w="28575" cap="rnd">
              <a:solidFill>
                <a:schemeClr val="accent5"/>
              </a:solidFill>
              <a:round/>
            </a:ln>
            <a:effectLst/>
          </c:spPr>
          <c:marker>
            <c:symbol val="none"/>
          </c:marker>
          <c:cat>
            <c:numRef>
              <c:f>Sheet5!$B$7:$B$11</c:f>
              <c:numCache>
                <c:formatCode>General</c:formatCode>
                <c:ptCount val="5"/>
                <c:pt idx="0">
                  <c:v>0</c:v>
                </c:pt>
                <c:pt idx="1">
                  <c:v>25</c:v>
                </c:pt>
                <c:pt idx="2">
                  <c:v>50</c:v>
                </c:pt>
                <c:pt idx="3">
                  <c:v>75</c:v>
                </c:pt>
                <c:pt idx="4">
                  <c:v>100</c:v>
                </c:pt>
              </c:numCache>
            </c:numRef>
          </c:cat>
          <c:val>
            <c:numRef>
              <c:f>Sheet5!$H$7:$H$11</c:f>
              <c:numCache>
                <c:formatCode>General</c:formatCode>
                <c:ptCount val="5"/>
                <c:pt idx="0">
                  <c:v>1.6</c:v>
                </c:pt>
                <c:pt idx="1">
                  <c:v>8.4</c:v>
                </c:pt>
                <c:pt idx="2">
                  <c:v>16.5</c:v>
                </c:pt>
                <c:pt idx="3">
                  <c:v>36.799999999999997</c:v>
                </c:pt>
                <c:pt idx="4">
                  <c:v>64.599999999999994</c:v>
                </c:pt>
              </c:numCache>
            </c:numRef>
          </c:val>
          <c:smooth val="0"/>
          <c:extLst>
            <c:ext xmlns:c16="http://schemas.microsoft.com/office/drawing/2014/chart" uri="{C3380CC4-5D6E-409C-BE32-E72D297353CC}">
              <c16:uniqueId val="{00000004-724E-4117-A160-E8B14757A1B1}"/>
            </c:ext>
          </c:extLst>
        </c:ser>
        <c:ser>
          <c:idx val="5"/>
          <c:order val="5"/>
          <c:tx>
            <c:strRef>
              <c:f>Sheet5!$I$5</c:f>
              <c:strCache>
                <c:ptCount val="1"/>
                <c:pt idx="0">
                  <c:v>D80T20H2</c:v>
                </c:pt>
              </c:strCache>
            </c:strRef>
          </c:tx>
          <c:spPr>
            <a:ln w="28575" cap="rnd">
              <a:solidFill>
                <a:schemeClr val="accent6"/>
              </a:solidFill>
              <a:round/>
            </a:ln>
            <a:effectLst/>
          </c:spPr>
          <c:marker>
            <c:symbol val="none"/>
          </c:marker>
          <c:cat>
            <c:numRef>
              <c:f>Sheet5!$B$7:$B$11</c:f>
              <c:numCache>
                <c:formatCode>General</c:formatCode>
                <c:ptCount val="5"/>
                <c:pt idx="0">
                  <c:v>0</c:v>
                </c:pt>
                <c:pt idx="1">
                  <c:v>25</c:v>
                </c:pt>
                <c:pt idx="2">
                  <c:v>50</c:v>
                </c:pt>
                <c:pt idx="3">
                  <c:v>75</c:v>
                </c:pt>
                <c:pt idx="4">
                  <c:v>100</c:v>
                </c:pt>
              </c:numCache>
            </c:numRef>
          </c:cat>
          <c:val>
            <c:numRef>
              <c:f>Sheet5!$I$7:$I$11</c:f>
              <c:numCache>
                <c:formatCode>General</c:formatCode>
                <c:ptCount val="5"/>
                <c:pt idx="0">
                  <c:v>2.9</c:v>
                </c:pt>
                <c:pt idx="1">
                  <c:v>8.6</c:v>
                </c:pt>
                <c:pt idx="2">
                  <c:v>26.2</c:v>
                </c:pt>
                <c:pt idx="3">
                  <c:v>30.5</c:v>
                </c:pt>
                <c:pt idx="4">
                  <c:v>50.8</c:v>
                </c:pt>
              </c:numCache>
            </c:numRef>
          </c:val>
          <c:smooth val="0"/>
          <c:extLst>
            <c:ext xmlns:c16="http://schemas.microsoft.com/office/drawing/2014/chart" uri="{C3380CC4-5D6E-409C-BE32-E72D297353CC}">
              <c16:uniqueId val="{00000005-724E-4117-A160-E8B14757A1B1}"/>
            </c:ext>
          </c:extLst>
        </c:ser>
        <c:ser>
          <c:idx val="6"/>
          <c:order val="6"/>
          <c:tx>
            <c:strRef>
              <c:f>Sheet5!$J$5</c:f>
              <c:strCache>
                <c:ptCount val="1"/>
                <c:pt idx="0">
                  <c:v>D70T30H2</c:v>
                </c:pt>
              </c:strCache>
            </c:strRef>
          </c:tx>
          <c:spPr>
            <a:ln w="28575" cap="rnd">
              <a:solidFill>
                <a:schemeClr val="accent1">
                  <a:lumMod val="60000"/>
                </a:schemeClr>
              </a:solidFill>
              <a:round/>
            </a:ln>
            <a:effectLst/>
          </c:spPr>
          <c:marker>
            <c:symbol val="none"/>
          </c:marker>
          <c:cat>
            <c:numRef>
              <c:f>Sheet5!$B$7:$B$11</c:f>
              <c:numCache>
                <c:formatCode>General</c:formatCode>
                <c:ptCount val="5"/>
                <c:pt idx="0">
                  <c:v>0</c:v>
                </c:pt>
                <c:pt idx="1">
                  <c:v>25</c:v>
                </c:pt>
                <c:pt idx="2">
                  <c:v>50</c:v>
                </c:pt>
                <c:pt idx="3">
                  <c:v>75</c:v>
                </c:pt>
                <c:pt idx="4">
                  <c:v>100</c:v>
                </c:pt>
              </c:numCache>
            </c:numRef>
          </c:cat>
          <c:val>
            <c:numRef>
              <c:f>Sheet5!$J$7:$J$11</c:f>
              <c:numCache>
                <c:formatCode>General</c:formatCode>
                <c:ptCount val="5"/>
                <c:pt idx="0">
                  <c:v>1.5</c:v>
                </c:pt>
                <c:pt idx="1">
                  <c:v>4.5999999999999996</c:v>
                </c:pt>
                <c:pt idx="2">
                  <c:v>9.9</c:v>
                </c:pt>
                <c:pt idx="3">
                  <c:v>26.5</c:v>
                </c:pt>
                <c:pt idx="4">
                  <c:v>45.5</c:v>
                </c:pt>
              </c:numCache>
            </c:numRef>
          </c:val>
          <c:smooth val="0"/>
          <c:extLst>
            <c:ext xmlns:c16="http://schemas.microsoft.com/office/drawing/2014/chart" uri="{C3380CC4-5D6E-409C-BE32-E72D297353CC}">
              <c16:uniqueId val="{00000006-724E-4117-A160-E8B14757A1B1}"/>
            </c:ext>
          </c:extLst>
        </c:ser>
        <c:dLbls>
          <c:showLegendKey val="0"/>
          <c:showVal val="0"/>
          <c:showCatName val="0"/>
          <c:showSerName val="0"/>
          <c:showPercent val="0"/>
          <c:showBubbleSize val="0"/>
        </c:dLbls>
        <c:smooth val="0"/>
        <c:axId val="422361536"/>
        <c:axId val="422357272"/>
      </c:lineChart>
      <c:catAx>
        <c:axId val="42236153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LOAD</a:t>
                </a:r>
                <a:r>
                  <a:rPr lang="en-IN" baseline="0"/>
                  <a:t> (%)</a:t>
                </a:r>
                <a:endParaRPr lang="en-IN"/>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2357272"/>
        <c:crosses val="autoZero"/>
        <c:auto val="1"/>
        <c:lblAlgn val="ctr"/>
        <c:lblOffset val="100"/>
        <c:noMultiLvlLbl val="0"/>
      </c:catAx>
      <c:valAx>
        <c:axId val="42235727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SMOKE</a:t>
                </a:r>
                <a:r>
                  <a:rPr lang="en-IN" baseline="0"/>
                  <a:t> (%)</a:t>
                </a:r>
                <a:endParaRPr lang="en-IN"/>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2361536"/>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2.png>
</file>

<file path=ppt/media/image3.png>
</file>

<file path=ppt/media/image4.jpe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AC454286-93C7-4915-9D0D-B7950D75744A}"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8E8057-9DE4-4F01-AD22-5A3125245112}" type="slidenum">
              <a:rPr lang="en-IN" smtClean="0"/>
              <a:t>‹#›</a:t>
            </a:fld>
            <a:endParaRPr lang="en-IN"/>
          </a:p>
        </p:txBody>
      </p:sp>
    </p:spTree>
    <p:extLst>
      <p:ext uri="{BB962C8B-B14F-4D97-AF65-F5344CB8AC3E}">
        <p14:creationId xmlns:p14="http://schemas.microsoft.com/office/powerpoint/2010/main" val="4147714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AC454286-93C7-4915-9D0D-B7950D75744A}"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8E8057-9DE4-4F01-AD22-5A3125245112}" type="slidenum">
              <a:rPr lang="en-IN" smtClean="0"/>
              <a:t>‹#›</a:t>
            </a:fld>
            <a:endParaRPr lang="en-IN"/>
          </a:p>
        </p:txBody>
      </p:sp>
    </p:spTree>
    <p:extLst>
      <p:ext uri="{BB962C8B-B14F-4D97-AF65-F5344CB8AC3E}">
        <p14:creationId xmlns:p14="http://schemas.microsoft.com/office/powerpoint/2010/main" val="4231213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AC454286-93C7-4915-9D0D-B7950D75744A}"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8E8057-9DE4-4F01-AD22-5A3125245112}" type="slidenum">
              <a:rPr lang="en-IN" smtClean="0"/>
              <a:t>‹#›</a:t>
            </a:fld>
            <a:endParaRPr lang="en-IN"/>
          </a:p>
        </p:txBody>
      </p:sp>
    </p:spTree>
    <p:extLst>
      <p:ext uri="{BB962C8B-B14F-4D97-AF65-F5344CB8AC3E}">
        <p14:creationId xmlns:p14="http://schemas.microsoft.com/office/powerpoint/2010/main" val="2490120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AC454286-93C7-4915-9D0D-B7950D75744A}"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8E8057-9DE4-4F01-AD22-5A3125245112}" type="slidenum">
              <a:rPr lang="en-IN" smtClean="0"/>
              <a:t>‹#›</a:t>
            </a:fld>
            <a:endParaRPr lang="en-IN"/>
          </a:p>
        </p:txBody>
      </p:sp>
    </p:spTree>
    <p:extLst>
      <p:ext uri="{BB962C8B-B14F-4D97-AF65-F5344CB8AC3E}">
        <p14:creationId xmlns:p14="http://schemas.microsoft.com/office/powerpoint/2010/main" val="1576277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C454286-93C7-4915-9D0D-B7950D75744A}"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8E8057-9DE4-4F01-AD22-5A3125245112}" type="slidenum">
              <a:rPr lang="en-IN" smtClean="0"/>
              <a:t>‹#›</a:t>
            </a:fld>
            <a:endParaRPr lang="en-IN"/>
          </a:p>
        </p:txBody>
      </p:sp>
    </p:spTree>
    <p:extLst>
      <p:ext uri="{BB962C8B-B14F-4D97-AF65-F5344CB8AC3E}">
        <p14:creationId xmlns:p14="http://schemas.microsoft.com/office/powerpoint/2010/main" val="1187182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AC454286-93C7-4915-9D0D-B7950D75744A}" type="datetimeFigureOut">
              <a:rPr lang="en-IN" smtClean="0"/>
              <a:t>16-05-2023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18E8057-9DE4-4F01-AD22-5A3125245112}" type="slidenum">
              <a:rPr lang="en-IN" smtClean="0"/>
              <a:t>‹#›</a:t>
            </a:fld>
            <a:endParaRPr lang="en-IN"/>
          </a:p>
        </p:txBody>
      </p:sp>
    </p:spTree>
    <p:extLst>
      <p:ext uri="{BB962C8B-B14F-4D97-AF65-F5344CB8AC3E}">
        <p14:creationId xmlns:p14="http://schemas.microsoft.com/office/powerpoint/2010/main" val="3141083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AC454286-93C7-4915-9D0D-B7950D75744A}" type="datetimeFigureOut">
              <a:rPr lang="en-IN" smtClean="0"/>
              <a:t>16-05-2023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18E8057-9DE4-4F01-AD22-5A3125245112}" type="slidenum">
              <a:rPr lang="en-IN" smtClean="0"/>
              <a:t>‹#›</a:t>
            </a:fld>
            <a:endParaRPr lang="en-IN"/>
          </a:p>
        </p:txBody>
      </p:sp>
    </p:spTree>
    <p:extLst>
      <p:ext uri="{BB962C8B-B14F-4D97-AF65-F5344CB8AC3E}">
        <p14:creationId xmlns:p14="http://schemas.microsoft.com/office/powerpoint/2010/main" val="3730711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AC454286-93C7-4915-9D0D-B7950D75744A}" type="datetimeFigureOut">
              <a:rPr lang="en-IN" smtClean="0"/>
              <a:t>16-05-2023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18E8057-9DE4-4F01-AD22-5A3125245112}" type="slidenum">
              <a:rPr lang="en-IN" smtClean="0"/>
              <a:t>‹#›</a:t>
            </a:fld>
            <a:endParaRPr lang="en-IN"/>
          </a:p>
        </p:txBody>
      </p:sp>
    </p:spTree>
    <p:extLst>
      <p:ext uri="{BB962C8B-B14F-4D97-AF65-F5344CB8AC3E}">
        <p14:creationId xmlns:p14="http://schemas.microsoft.com/office/powerpoint/2010/main" val="2797388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454286-93C7-4915-9D0D-B7950D75744A}" type="datetimeFigureOut">
              <a:rPr lang="en-IN" smtClean="0"/>
              <a:t>16-05-2023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18E8057-9DE4-4F01-AD22-5A3125245112}" type="slidenum">
              <a:rPr lang="en-IN" smtClean="0"/>
              <a:t>‹#›</a:t>
            </a:fld>
            <a:endParaRPr lang="en-IN"/>
          </a:p>
        </p:txBody>
      </p:sp>
    </p:spTree>
    <p:extLst>
      <p:ext uri="{BB962C8B-B14F-4D97-AF65-F5344CB8AC3E}">
        <p14:creationId xmlns:p14="http://schemas.microsoft.com/office/powerpoint/2010/main" val="2833433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C454286-93C7-4915-9D0D-B7950D75744A}" type="datetimeFigureOut">
              <a:rPr lang="en-IN" smtClean="0"/>
              <a:t>16-05-2023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18E8057-9DE4-4F01-AD22-5A3125245112}" type="slidenum">
              <a:rPr lang="en-IN" smtClean="0"/>
              <a:t>‹#›</a:t>
            </a:fld>
            <a:endParaRPr lang="en-IN"/>
          </a:p>
        </p:txBody>
      </p:sp>
    </p:spTree>
    <p:extLst>
      <p:ext uri="{BB962C8B-B14F-4D97-AF65-F5344CB8AC3E}">
        <p14:creationId xmlns:p14="http://schemas.microsoft.com/office/powerpoint/2010/main" val="140439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C454286-93C7-4915-9D0D-B7950D75744A}" type="datetimeFigureOut">
              <a:rPr lang="en-IN" smtClean="0"/>
              <a:t>16-05-2023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18E8057-9DE4-4F01-AD22-5A3125245112}" type="slidenum">
              <a:rPr lang="en-IN" smtClean="0"/>
              <a:t>‹#›</a:t>
            </a:fld>
            <a:endParaRPr lang="en-IN"/>
          </a:p>
        </p:txBody>
      </p:sp>
    </p:spTree>
    <p:extLst>
      <p:ext uri="{BB962C8B-B14F-4D97-AF65-F5344CB8AC3E}">
        <p14:creationId xmlns:p14="http://schemas.microsoft.com/office/powerpoint/2010/main" val="2347101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454286-93C7-4915-9D0D-B7950D75744A}" type="datetimeFigureOut">
              <a:rPr lang="en-IN" smtClean="0"/>
              <a:t>16-05-2023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E8057-9DE4-4F01-AD22-5A3125245112}" type="slidenum">
              <a:rPr lang="en-IN" smtClean="0"/>
              <a:t>‹#›</a:t>
            </a:fld>
            <a:endParaRPr lang="en-IN"/>
          </a:p>
        </p:txBody>
      </p:sp>
    </p:spTree>
    <p:extLst>
      <p:ext uri="{BB962C8B-B14F-4D97-AF65-F5344CB8AC3E}">
        <p14:creationId xmlns:p14="http://schemas.microsoft.com/office/powerpoint/2010/main" val="8149844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359028" y="185555"/>
            <a:ext cx="5025525" cy="1174790"/>
          </a:xfrm>
          <a:prstGeom prst="flowChartAlternateProcess">
            <a:avLst/>
          </a:prstGeom>
          <a:solidFill>
            <a:srgbClr val="002060"/>
          </a:solidFill>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endParaRPr lang="en-US" sz="1575" dirty="0">
              <a:solidFill>
                <a:srgbClr val="FFC000"/>
              </a:solidFill>
              <a:latin typeface="Cambria" panose="02040503050406030204" pitchFamily="18" charset="0"/>
            </a:endParaRPr>
          </a:p>
          <a:p>
            <a:pPr algn="ctr"/>
            <a:r>
              <a:rPr lang="en-US" sz="1575" dirty="0">
                <a:solidFill>
                  <a:srgbClr val="FFC000"/>
                </a:solidFill>
                <a:latin typeface="Cambria" panose="02040503050406030204" pitchFamily="18" charset="0"/>
              </a:rPr>
              <a:t>DEPARTMENT OF AUTOMOBILE ENGINEERING</a:t>
            </a:r>
          </a:p>
          <a:p>
            <a:pPr algn="ctr"/>
            <a:r>
              <a:rPr lang="en-US" sz="1575" dirty="0">
                <a:solidFill>
                  <a:srgbClr val="FFC000"/>
                </a:solidFill>
                <a:latin typeface="Cambria" panose="02040503050406030204" pitchFamily="18" charset="0"/>
              </a:rPr>
              <a:t>MIT CAMPUS, ANNA UNIVERSITY, CHENNAI – 44</a:t>
            </a:r>
          </a:p>
          <a:p>
            <a:pPr algn="ctr"/>
            <a:endParaRPr lang="en-IN" sz="1575" dirty="0">
              <a:solidFill>
                <a:srgbClr val="FFC000"/>
              </a:solidFill>
              <a:latin typeface="Cambria" panose="02040503050406030204" pitchFamily="18" charset="0"/>
            </a:endParaRPr>
          </a:p>
        </p:txBody>
      </p:sp>
      <p:pic>
        <p:nvPicPr>
          <p:cNvPr id="5" name="Picture 4"/>
          <p:cNvPicPr>
            <a:picLocks noChangeAspect="1"/>
          </p:cNvPicPr>
          <p:nvPr/>
        </p:nvPicPr>
        <p:blipFill>
          <a:blip r:embed="rId2"/>
          <a:stretch>
            <a:fillRect/>
          </a:stretch>
        </p:blipFill>
        <p:spPr>
          <a:xfrm>
            <a:off x="1702622" y="185555"/>
            <a:ext cx="1425911" cy="1340355"/>
          </a:xfrm>
          <a:prstGeom prst="rect">
            <a:avLst/>
          </a:prstGeom>
        </p:spPr>
      </p:pic>
      <p:pic>
        <p:nvPicPr>
          <p:cNvPr id="6" name="Picture 5"/>
          <p:cNvPicPr>
            <a:picLocks noChangeAspect="1"/>
          </p:cNvPicPr>
          <p:nvPr/>
        </p:nvPicPr>
        <p:blipFill>
          <a:blip r:embed="rId3"/>
          <a:stretch>
            <a:fillRect/>
          </a:stretch>
        </p:blipFill>
        <p:spPr>
          <a:xfrm>
            <a:off x="8832479" y="194903"/>
            <a:ext cx="1658415" cy="1291819"/>
          </a:xfrm>
          <a:prstGeom prst="rect">
            <a:avLst/>
          </a:prstGeom>
        </p:spPr>
      </p:pic>
      <p:sp>
        <p:nvSpPr>
          <p:cNvPr id="7" name="Rounded Rectangle 6"/>
          <p:cNvSpPr/>
          <p:nvPr/>
        </p:nvSpPr>
        <p:spPr>
          <a:xfrm>
            <a:off x="3933092" y="1541002"/>
            <a:ext cx="4103252" cy="673347"/>
          </a:xfrm>
          <a:prstGeom prst="roundRect">
            <a:avLst/>
          </a:prstGeom>
          <a:solidFill>
            <a:schemeClr val="accent2"/>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en-GB" b="1" smtClean="0">
                <a:latin typeface="Times New Roman" panose="02020603050405020304" pitchFamily="18" charset="0"/>
                <a:cs typeface="Times New Roman" panose="02020603050405020304" pitchFamily="18" charset="0"/>
              </a:rPr>
              <a:t>SECOND</a:t>
            </a:r>
            <a:r>
              <a:rPr lang="en-US" altLang="en-GB" sz="1800" b="1" smtClean="0">
                <a:latin typeface="Times New Roman" panose="02020603050405020304" pitchFamily="18" charset="0"/>
                <a:cs typeface="Times New Roman" panose="02020603050405020304" pitchFamily="18" charset="0"/>
              </a:rPr>
              <a:t> </a:t>
            </a:r>
            <a:r>
              <a:rPr lang="en-US" altLang="en-GB" sz="1800" b="1" dirty="0" smtClean="0">
                <a:latin typeface="Times New Roman" panose="02020603050405020304" pitchFamily="18" charset="0"/>
                <a:cs typeface="Times New Roman" panose="02020603050405020304" pitchFamily="18" charset="0"/>
              </a:rPr>
              <a:t>REVIEW – PHASE 2</a:t>
            </a:r>
            <a:endParaRPr lang="en-US" altLang="en-GB" sz="1800" b="1" dirty="0">
              <a:latin typeface="Times New Roman" panose="02020603050405020304" pitchFamily="18" charset="0"/>
              <a:cs typeface="Times New Roman" panose="02020603050405020304" pitchFamily="18" charset="0"/>
            </a:endParaRPr>
          </a:p>
        </p:txBody>
      </p:sp>
      <p:graphicFrame>
        <p:nvGraphicFramePr>
          <p:cNvPr id="8" name="Content Placeholder 1"/>
          <p:cNvGraphicFramePr>
            <a:graphicFrameLocks/>
          </p:cNvGraphicFramePr>
          <p:nvPr>
            <p:extLst/>
          </p:nvPr>
        </p:nvGraphicFramePr>
        <p:xfrm>
          <a:off x="3241462" y="2570384"/>
          <a:ext cx="5486513" cy="2224863"/>
        </p:xfrm>
        <a:graphic>
          <a:graphicData uri="http://schemas.openxmlformats.org/drawingml/2006/table">
            <a:tbl>
              <a:tblPr firstRow="1" bandRow="1">
                <a:tableStyleId>{5940675A-B579-460E-94D1-54222C63F5DA}</a:tableStyleId>
              </a:tblPr>
              <a:tblGrid>
                <a:gridCol w="736548">
                  <a:extLst>
                    <a:ext uri="{9D8B030D-6E8A-4147-A177-3AD203B41FA5}">
                      <a16:colId xmlns:a16="http://schemas.microsoft.com/office/drawing/2014/main" val="20000"/>
                    </a:ext>
                  </a:extLst>
                </a:gridCol>
                <a:gridCol w="2948185">
                  <a:extLst>
                    <a:ext uri="{9D8B030D-6E8A-4147-A177-3AD203B41FA5}">
                      <a16:colId xmlns:a16="http://schemas.microsoft.com/office/drawing/2014/main" val="20001"/>
                    </a:ext>
                  </a:extLst>
                </a:gridCol>
                <a:gridCol w="1801780">
                  <a:extLst>
                    <a:ext uri="{9D8B030D-6E8A-4147-A177-3AD203B41FA5}">
                      <a16:colId xmlns:a16="http://schemas.microsoft.com/office/drawing/2014/main" val="20002"/>
                    </a:ext>
                  </a:extLst>
                </a:gridCol>
              </a:tblGrid>
              <a:tr h="659683">
                <a:tc>
                  <a:txBody>
                    <a:bodyPr/>
                    <a:lstStyle/>
                    <a:p>
                      <a:pPr algn="ctr"/>
                      <a:r>
                        <a:rPr lang="en-US" sz="1400" b="1" dirty="0" err="1">
                          <a:solidFill>
                            <a:schemeClr val="bg1"/>
                          </a:solidFill>
                          <a:latin typeface="Times New Roman" panose="02020603050405020304" pitchFamily="18" charset="0"/>
                          <a:cs typeface="Times New Roman" panose="02020603050405020304" pitchFamily="18" charset="0"/>
                        </a:rPr>
                        <a:t>S.No</a:t>
                      </a:r>
                      <a:endParaRPr lang="en-IN" sz="1400" b="1" dirty="0">
                        <a:solidFill>
                          <a:schemeClr val="bg1"/>
                        </a:solidFill>
                        <a:latin typeface="Times New Roman" panose="02020603050405020304" pitchFamily="18" charset="0"/>
                        <a:cs typeface="Times New Roman" panose="02020603050405020304" pitchFamily="18" charset="0"/>
                      </a:endParaRPr>
                    </a:p>
                  </a:txBody>
                  <a:tcPr marL="68580" marR="68580" marT="34290" marB="34290">
                    <a:solidFill>
                      <a:srgbClr val="0070C0"/>
                    </a:solidFill>
                  </a:tcPr>
                </a:tc>
                <a:tc>
                  <a:txBody>
                    <a:bodyPr/>
                    <a:lstStyle/>
                    <a:p>
                      <a:pPr algn="ctr"/>
                      <a:r>
                        <a:rPr lang="en-US" sz="1400" b="1" dirty="0">
                          <a:solidFill>
                            <a:schemeClr val="bg1"/>
                          </a:solidFill>
                          <a:latin typeface="Times New Roman" panose="02020603050405020304" pitchFamily="18" charset="0"/>
                          <a:cs typeface="Times New Roman" panose="02020603050405020304" pitchFamily="18" charset="0"/>
                        </a:rPr>
                        <a:t>Name </a:t>
                      </a:r>
                      <a:endParaRPr lang="en-IN" sz="1400" b="1" dirty="0">
                        <a:solidFill>
                          <a:schemeClr val="bg1"/>
                        </a:solidFill>
                        <a:latin typeface="Times New Roman" panose="02020603050405020304" pitchFamily="18" charset="0"/>
                        <a:cs typeface="Times New Roman" panose="02020603050405020304" pitchFamily="18" charset="0"/>
                      </a:endParaRPr>
                    </a:p>
                  </a:txBody>
                  <a:tcPr marL="68580" marR="68580" marT="34290" marB="34290">
                    <a:solidFill>
                      <a:srgbClr val="0070C0"/>
                    </a:solidFill>
                  </a:tcPr>
                </a:tc>
                <a:tc>
                  <a:txBody>
                    <a:bodyPr/>
                    <a:lstStyle/>
                    <a:p>
                      <a:pPr algn="ctr"/>
                      <a:r>
                        <a:rPr lang="en-US" sz="1400" b="1" dirty="0">
                          <a:solidFill>
                            <a:schemeClr val="bg1"/>
                          </a:solidFill>
                          <a:latin typeface="Times New Roman" panose="02020603050405020304" pitchFamily="18" charset="0"/>
                          <a:cs typeface="Times New Roman" panose="02020603050405020304" pitchFamily="18" charset="0"/>
                        </a:rPr>
                        <a:t>Register Number</a:t>
                      </a:r>
                      <a:endParaRPr lang="en-IN" sz="1400" b="1" dirty="0">
                        <a:solidFill>
                          <a:schemeClr val="bg1"/>
                        </a:solidFill>
                        <a:latin typeface="Times New Roman" panose="02020603050405020304" pitchFamily="18" charset="0"/>
                        <a:cs typeface="Times New Roman" panose="02020603050405020304" pitchFamily="18" charset="0"/>
                      </a:endParaRPr>
                    </a:p>
                  </a:txBody>
                  <a:tcPr marL="68580" marR="68580" marT="34290" marB="34290">
                    <a:solidFill>
                      <a:srgbClr val="0070C0"/>
                    </a:solidFill>
                  </a:tcPr>
                </a:tc>
                <a:extLst>
                  <a:ext uri="{0D108BD9-81ED-4DB2-BD59-A6C34878D82A}">
                    <a16:rowId xmlns:a16="http://schemas.microsoft.com/office/drawing/2014/main" val="10000"/>
                  </a:ext>
                </a:extLst>
              </a:tr>
              <a:tr h="391460">
                <a:tc>
                  <a:txBody>
                    <a:bodyPr/>
                    <a:lstStyle/>
                    <a:p>
                      <a:r>
                        <a:rPr lang="en-US" sz="1400" b="1" dirty="0">
                          <a:solidFill>
                            <a:schemeClr val="bg1"/>
                          </a:solidFill>
                          <a:latin typeface="Times New Roman" panose="02020603050405020304" pitchFamily="18" charset="0"/>
                          <a:cs typeface="Times New Roman" panose="02020603050405020304" pitchFamily="18" charset="0"/>
                        </a:rPr>
                        <a:t>1</a:t>
                      </a:r>
                      <a:endParaRPr lang="en-IN" sz="1400" b="1" dirty="0">
                        <a:solidFill>
                          <a:schemeClr val="bg1"/>
                        </a:solidFill>
                        <a:latin typeface="Times New Roman" panose="02020603050405020304" pitchFamily="18" charset="0"/>
                        <a:cs typeface="Times New Roman" panose="02020603050405020304" pitchFamily="18" charset="0"/>
                      </a:endParaRPr>
                    </a:p>
                  </a:txBody>
                  <a:tcPr marL="68580" marR="68580" marT="34290" marB="34290">
                    <a:solidFill>
                      <a:srgbClr val="0070C0"/>
                    </a:solidFill>
                  </a:tcPr>
                </a:tc>
                <a:tc>
                  <a:txBody>
                    <a:bodyPr/>
                    <a:lstStyle/>
                    <a:p>
                      <a:r>
                        <a:rPr lang="en-GB" sz="1400" dirty="0">
                          <a:latin typeface="Times New Roman" panose="02020603050405020304" pitchFamily="18" charset="0"/>
                          <a:cs typeface="Times New Roman" panose="02020603050405020304" pitchFamily="18" charset="0"/>
                        </a:rPr>
                        <a:t>NIROSHINI. K</a:t>
                      </a:r>
                      <a:endParaRPr lang="en-IN" sz="1400" dirty="0">
                        <a:latin typeface="Times New Roman" panose="02020603050405020304" pitchFamily="18" charset="0"/>
                        <a:cs typeface="Times New Roman" panose="02020603050405020304" pitchFamily="18" charset="0"/>
                      </a:endParaRPr>
                    </a:p>
                  </a:txBody>
                  <a:tcPr marL="68580" marR="68580" marT="34290" marB="34290"/>
                </a:tc>
                <a:tc>
                  <a:txBody>
                    <a:bodyPr/>
                    <a:lstStyle/>
                    <a:p>
                      <a:r>
                        <a:rPr lang="en-GB" sz="1400" dirty="0">
                          <a:latin typeface="Times New Roman" panose="02020603050405020304" pitchFamily="18" charset="0"/>
                          <a:cs typeface="Times New Roman" panose="02020603050405020304" pitchFamily="18" charset="0"/>
                        </a:rPr>
                        <a:t>2019502032</a:t>
                      </a:r>
                      <a:endParaRPr lang="en-IN" sz="1400" dirty="0">
                        <a:latin typeface="Times New Roman" panose="02020603050405020304" pitchFamily="18" charset="0"/>
                        <a:cs typeface="Times New Roman" panose="02020603050405020304" pitchFamily="18" charset="0"/>
                      </a:endParaRPr>
                    </a:p>
                  </a:txBody>
                  <a:tcPr marL="68580" marR="68580" marT="34290" marB="34290"/>
                </a:tc>
                <a:extLst>
                  <a:ext uri="{0D108BD9-81ED-4DB2-BD59-A6C34878D82A}">
                    <a16:rowId xmlns:a16="http://schemas.microsoft.com/office/drawing/2014/main" val="10001"/>
                  </a:ext>
                </a:extLst>
              </a:tr>
              <a:tr h="390800">
                <a:tc>
                  <a:txBody>
                    <a:bodyPr/>
                    <a:lstStyle/>
                    <a:p>
                      <a:r>
                        <a:rPr lang="en-US" sz="1400" b="1" dirty="0">
                          <a:solidFill>
                            <a:schemeClr val="bg1"/>
                          </a:solidFill>
                          <a:latin typeface="Times New Roman" panose="02020603050405020304" pitchFamily="18" charset="0"/>
                          <a:cs typeface="Times New Roman" panose="02020603050405020304" pitchFamily="18" charset="0"/>
                        </a:rPr>
                        <a:t>2</a:t>
                      </a:r>
                      <a:endParaRPr lang="en-IN" sz="1400" b="1" dirty="0">
                        <a:solidFill>
                          <a:schemeClr val="bg1"/>
                        </a:solidFill>
                        <a:latin typeface="Times New Roman" panose="02020603050405020304" pitchFamily="18" charset="0"/>
                        <a:cs typeface="Times New Roman" panose="02020603050405020304" pitchFamily="18" charset="0"/>
                      </a:endParaRPr>
                    </a:p>
                  </a:txBody>
                  <a:tcPr marL="68580" marR="68580" marT="34290" marB="34290">
                    <a:solidFill>
                      <a:srgbClr val="0070C0"/>
                    </a:solidFill>
                  </a:tcPr>
                </a:tc>
                <a:tc>
                  <a:txBody>
                    <a:bodyPr/>
                    <a:lstStyle/>
                    <a:p>
                      <a:r>
                        <a:rPr lang="en-GB" sz="1400" dirty="0">
                          <a:latin typeface="Times New Roman" panose="02020603050405020304" pitchFamily="18" charset="0"/>
                          <a:cs typeface="Times New Roman" panose="02020603050405020304" pitchFamily="18" charset="0"/>
                        </a:rPr>
                        <a:t>AKILAN. S</a:t>
                      </a:r>
                      <a:endParaRPr lang="en-IN" sz="1400" dirty="0">
                        <a:latin typeface="Times New Roman" panose="02020603050405020304" pitchFamily="18" charset="0"/>
                        <a:cs typeface="Times New Roman" panose="02020603050405020304" pitchFamily="18" charset="0"/>
                      </a:endParaRPr>
                    </a:p>
                  </a:txBody>
                  <a:tcPr marL="68580" marR="68580" marT="34290" marB="34290"/>
                </a:tc>
                <a:tc>
                  <a:txBody>
                    <a:bodyPr/>
                    <a:lstStyle/>
                    <a:p>
                      <a:r>
                        <a:rPr lang="en-GB" sz="1400" dirty="0">
                          <a:latin typeface="Times New Roman" panose="02020603050405020304" pitchFamily="18" charset="0"/>
                          <a:cs typeface="Times New Roman" panose="02020603050405020304" pitchFamily="18" charset="0"/>
                        </a:rPr>
                        <a:t>2019502509</a:t>
                      </a:r>
                      <a:endParaRPr lang="en-IN" sz="1400" dirty="0">
                        <a:latin typeface="Times New Roman" panose="02020603050405020304" pitchFamily="18" charset="0"/>
                        <a:cs typeface="Times New Roman" panose="02020603050405020304" pitchFamily="18" charset="0"/>
                      </a:endParaRPr>
                    </a:p>
                  </a:txBody>
                  <a:tcPr marL="68580" marR="68580" marT="34290" marB="34290"/>
                </a:tc>
                <a:extLst>
                  <a:ext uri="{0D108BD9-81ED-4DB2-BD59-A6C34878D82A}">
                    <a16:rowId xmlns:a16="http://schemas.microsoft.com/office/drawing/2014/main" val="10002"/>
                  </a:ext>
                </a:extLst>
              </a:tr>
              <a:tr h="391460">
                <a:tc>
                  <a:txBody>
                    <a:bodyPr/>
                    <a:lstStyle/>
                    <a:p>
                      <a:r>
                        <a:rPr lang="en-US" sz="1400" b="1" dirty="0">
                          <a:solidFill>
                            <a:schemeClr val="bg1"/>
                          </a:solidFill>
                          <a:latin typeface="Times New Roman" panose="02020603050405020304" pitchFamily="18" charset="0"/>
                          <a:cs typeface="Times New Roman" panose="02020603050405020304" pitchFamily="18" charset="0"/>
                        </a:rPr>
                        <a:t>3</a:t>
                      </a:r>
                      <a:endParaRPr lang="en-IN" sz="1400" b="1" dirty="0">
                        <a:solidFill>
                          <a:schemeClr val="bg1"/>
                        </a:solidFill>
                        <a:latin typeface="Times New Roman" panose="02020603050405020304" pitchFamily="18" charset="0"/>
                        <a:cs typeface="Times New Roman" panose="02020603050405020304" pitchFamily="18" charset="0"/>
                      </a:endParaRPr>
                    </a:p>
                  </a:txBody>
                  <a:tcPr marL="68580" marR="68580" marT="34290" marB="34290">
                    <a:solidFill>
                      <a:srgbClr val="0070C0"/>
                    </a:solidFill>
                  </a:tcPr>
                </a:tc>
                <a:tc>
                  <a:txBody>
                    <a:bodyPr/>
                    <a:lstStyle/>
                    <a:p>
                      <a:r>
                        <a:rPr lang="en-GB" sz="1400" dirty="0">
                          <a:latin typeface="Times New Roman" panose="02020603050405020304" pitchFamily="18" charset="0"/>
                          <a:cs typeface="Times New Roman" panose="02020603050405020304" pitchFamily="18" charset="0"/>
                        </a:rPr>
                        <a:t>DHINESH BABU. R</a:t>
                      </a:r>
                      <a:endParaRPr lang="en-IN" sz="1400" dirty="0">
                        <a:latin typeface="Times New Roman" panose="02020603050405020304" pitchFamily="18" charset="0"/>
                        <a:cs typeface="Times New Roman" panose="02020603050405020304" pitchFamily="18" charset="0"/>
                      </a:endParaRPr>
                    </a:p>
                  </a:txBody>
                  <a:tcPr marL="68580" marR="68580" marT="34290" marB="34290"/>
                </a:tc>
                <a:tc>
                  <a:txBody>
                    <a:bodyPr/>
                    <a:lstStyle/>
                    <a:p>
                      <a:r>
                        <a:rPr lang="en-GB" sz="1400" dirty="0">
                          <a:latin typeface="Times New Roman" panose="02020603050405020304" pitchFamily="18" charset="0"/>
                          <a:cs typeface="Times New Roman" panose="02020603050405020304" pitchFamily="18" charset="0"/>
                        </a:rPr>
                        <a:t>2019502517</a:t>
                      </a:r>
                      <a:endParaRPr lang="en-IN" sz="1400" dirty="0">
                        <a:latin typeface="Times New Roman" panose="02020603050405020304" pitchFamily="18" charset="0"/>
                        <a:cs typeface="Times New Roman" panose="02020603050405020304" pitchFamily="18" charset="0"/>
                      </a:endParaRPr>
                    </a:p>
                  </a:txBody>
                  <a:tcPr marL="68580" marR="68580" marT="34290" marB="34290"/>
                </a:tc>
                <a:extLst>
                  <a:ext uri="{0D108BD9-81ED-4DB2-BD59-A6C34878D82A}">
                    <a16:rowId xmlns:a16="http://schemas.microsoft.com/office/drawing/2014/main" val="10003"/>
                  </a:ext>
                </a:extLst>
              </a:tr>
              <a:tr h="391460">
                <a:tc>
                  <a:txBody>
                    <a:bodyPr/>
                    <a:lstStyle/>
                    <a:p>
                      <a:r>
                        <a:rPr lang="en-US" sz="1400" b="1" dirty="0">
                          <a:solidFill>
                            <a:schemeClr val="bg1"/>
                          </a:solidFill>
                          <a:latin typeface="Times New Roman" panose="02020603050405020304" pitchFamily="18" charset="0"/>
                          <a:cs typeface="Times New Roman" panose="02020603050405020304" pitchFamily="18" charset="0"/>
                        </a:rPr>
                        <a:t>4</a:t>
                      </a:r>
                      <a:endParaRPr lang="en-IN" sz="1400" b="1" dirty="0">
                        <a:solidFill>
                          <a:schemeClr val="bg1"/>
                        </a:solidFill>
                        <a:latin typeface="Times New Roman" panose="02020603050405020304" pitchFamily="18" charset="0"/>
                        <a:cs typeface="Times New Roman" panose="02020603050405020304" pitchFamily="18" charset="0"/>
                      </a:endParaRPr>
                    </a:p>
                  </a:txBody>
                  <a:tcPr marL="68580" marR="68580" marT="34290" marB="34290">
                    <a:solidFill>
                      <a:srgbClr val="0070C0"/>
                    </a:solidFill>
                  </a:tcPr>
                </a:tc>
                <a:tc>
                  <a:txBody>
                    <a:bodyPr/>
                    <a:lstStyle/>
                    <a:p>
                      <a:r>
                        <a:rPr lang="en-GB" sz="1400" dirty="0">
                          <a:latin typeface="Times New Roman" panose="02020603050405020304" pitchFamily="18" charset="0"/>
                          <a:cs typeface="Times New Roman" panose="02020603050405020304" pitchFamily="18" charset="0"/>
                        </a:rPr>
                        <a:t>HARI VIGNESH. N S</a:t>
                      </a:r>
                      <a:endParaRPr lang="en-IN" sz="1400" dirty="0">
                        <a:latin typeface="Times New Roman" panose="02020603050405020304" pitchFamily="18" charset="0"/>
                        <a:cs typeface="Times New Roman" panose="02020603050405020304" pitchFamily="18" charset="0"/>
                      </a:endParaRPr>
                    </a:p>
                  </a:txBody>
                  <a:tcPr marL="68580" marR="68580" marT="34290" marB="34290"/>
                </a:tc>
                <a:tc>
                  <a:txBody>
                    <a:bodyPr/>
                    <a:lstStyle/>
                    <a:p>
                      <a:r>
                        <a:rPr lang="en-GB" sz="1400" dirty="0">
                          <a:latin typeface="Times New Roman" panose="02020603050405020304" pitchFamily="18" charset="0"/>
                          <a:cs typeface="Times New Roman" panose="02020603050405020304" pitchFamily="18" charset="0"/>
                        </a:rPr>
                        <a:t>2019502523</a:t>
                      </a:r>
                      <a:endParaRPr lang="en-IN" sz="1400" dirty="0">
                        <a:latin typeface="Times New Roman" panose="02020603050405020304" pitchFamily="18" charset="0"/>
                        <a:cs typeface="Times New Roman" panose="02020603050405020304" pitchFamily="18" charset="0"/>
                      </a:endParaRPr>
                    </a:p>
                  </a:txBody>
                  <a:tcPr marL="68580" marR="68580" marT="34290" marB="34290"/>
                </a:tc>
                <a:extLst>
                  <a:ext uri="{0D108BD9-81ED-4DB2-BD59-A6C34878D82A}">
                    <a16:rowId xmlns:a16="http://schemas.microsoft.com/office/drawing/2014/main" val="10004"/>
                  </a:ext>
                </a:extLst>
              </a:tr>
            </a:tbl>
          </a:graphicData>
        </a:graphic>
      </p:graphicFrame>
      <p:sp>
        <p:nvSpPr>
          <p:cNvPr id="9" name="Rectangle 8"/>
          <p:cNvSpPr/>
          <p:nvPr/>
        </p:nvSpPr>
        <p:spPr>
          <a:xfrm>
            <a:off x="7770732" y="4942340"/>
            <a:ext cx="6096000" cy="1754326"/>
          </a:xfrm>
          <a:prstGeom prst="rect">
            <a:avLst/>
          </a:prstGeom>
        </p:spPr>
        <p:txBody>
          <a:bodyPr>
            <a:spAutoFit/>
          </a:bodyPr>
          <a:lstStyle/>
          <a:p>
            <a:r>
              <a:rPr lang="en-US" dirty="0" smtClean="0">
                <a:latin typeface="Times New Roman" panose="02020603050405020304" pitchFamily="18" charset="0"/>
                <a:cs typeface="Times New Roman" panose="02020603050405020304" pitchFamily="18" charset="0"/>
                <a:sym typeface="+mn-ea"/>
              </a:rPr>
              <a:t>GUIDE: </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Dr. </a:t>
            </a:r>
            <a:r>
              <a:rPr lang="en-US" dirty="0" err="1" smtClean="0">
                <a:latin typeface="Times New Roman" panose="02020603050405020304" pitchFamily="18" charset="0"/>
                <a:cs typeface="Times New Roman" panose="02020603050405020304" pitchFamily="18" charset="0"/>
              </a:rPr>
              <a:t>A.Sangeet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Sahaya</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Jeyangel</a:t>
            </a:r>
            <a:r>
              <a:rPr lang="en-US" dirty="0">
                <a:latin typeface="Times New Roman" panose="02020603050405020304" pitchFamily="18" charset="0"/>
                <a:cs typeface="Times New Roman" panose="02020603050405020304" pitchFamily="18" charset="0"/>
              </a:rPr>
              <a:t>,</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sym typeface="+mn-ea"/>
              </a:rPr>
              <a:t>Teaching F</a:t>
            </a:r>
            <a:r>
              <a:rPr lang="en-IN" altLang="en-US" dirty="0" err="1" smtClean="0">
                <a:latin typeface="Times New Roman" panose="02020603050405020304" pitchFamily="18" charset="0"/>
                <a:cs typeface="Times New Roman" panose="02020603050405020304" pitchFamily="18" charset="0"/>
                <a:sym typeface="+mn-ea"/>
              </a:rPr>
              <a:t>ellow</a:t>
            </a:r>
            <a:r>
              <a:rPr lang="en-US" dirty="0" smtClean="0">
                <a:latin typeface="Times New Roman" panose="02020603050405020304" pitchFamily="18" charset="0"/>
                <a:cs typeface="Times New Roman" panose="02020603050405020304" pitchFamily="18" charset="0"/>
                <a:sym typeface="+mn-ea"/>
              </a:rPr>
              <a:t>,</a:t>
            </a:r>
          </a:p>
          <a:p>
            <a:r>
              <a:rPr lang="en-US" dirty="0" smtClean="0">
                <a:latin typeface="Times New Roman" panose="02020603050405020304" pitchFamily="18" charset="0"/>
                <a:cs typeface="Times New Roman" panose="02020603050405020304" pitchFamily="18" charset="0"/>
                <a:sym typeface="+mn-ea"/>
              </a:rPr>
              <a:t>Department of Automobile Engineering,</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sym typeface="+mn-ea"/>
              </a:rPr>
              <a:t>MIT campus, Anna university</a:t>
            </a:r>
            <a:endParaRPr lang="en-IN" dirty="0" smtClean="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26727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r>
              <a:rPr lang="en-US" b="1" dirty="0" smtClean="0"/>
              <a:t>WHY TURPENTINE OIL?</a:t>
            </a:r>
            <a:endParaRPr lang="en-IN" b="1" dirty="0"/>
          </a:p>
        </p:txBody>
      </p:sp>
      <p:sp>
        <p:nvSpPr>
          <p:cNvPr id="3" name="Content Placeholder 2"/>
          <p:cNvSpPr>
            <a:spLocks noGrp="1"/>
          </p:cNvSpPr>
          <p:nvPr>
            <p:ph idx="1"/>
          </p:nvPr>
        </p:nvSpPr>
        <p:spPr/>
        <p:txBody>
          <a:bodyPr/>
          <a:lstStyle/>
          <a:p>
            <a:r>
              <a:rPr lang="en-US" dirty="0" smtClean="0"/>
              <a:t>Turpentine oil is physically a yellowish, opaque, odorous and water-immiscible liquid when it is chemically </a:t>
            </a:r>
            <a:r>
              <a:rPr lang="en-US" dirty="0" err="1" smtClean="0"/>
              <a:t>flammable,volatile</a:t>
            </a:r>
            <a:r>
              <a:rPr lang="en-US" dirty="0" smtClean="0"/>
              <a:t> and combustible.</a:t>
            </a:r>
          </a:p>
          <a:p>
            <a:r>
              <a:rPr lang="en-US" dirty="0" smtClean="0"/>
              <a:t>Turpentine oil is mixture of </a:t>
            </a:r>
            <a:r>
              <a:rPr lang="el-GR" dirty="0" smtClean="0"/>
              <a:t>α</a:t>
            </a:r>
            <a:r>
              <a:rPr lang="en-US" dirty="0" smtClean="0"/>
              <a:t>- and </a:t>
            </a:r>
            <a:r>
              <a:rPr lang="el-GR" dirty="0" smtClean="0"/>
              <a:t>β</a:t>
            </a:r>
            <a:r>
              <a:rPr lang="en-US" dirty="0" smtClean="0"/>
              <a:t>- </a:t>
            </a:r>
            <a:r>
              <a:rPr lang="en-US" dirty="0" err="1" smtClean="0"/>
              <a:t>pinenes</a:t>
            </a:r>
            <a:r>
              <a:rPr lang="en-US" dirty="0" smtClean="0"/>
              <a:t>(30% and 60% respectively) and other isometric terpenes.</a:t>
            </a:r>
          </a:p>
          <a:p>
            <a:r>
              <a:rPr lang="en-US" dirty="0" smtClean="0"/>
              <a:t>Turpentine oil is extracted from the resin of pine tree(genus </a:t>
            </a:r>
            <a:r>
              <a:rPr lang="en-US" dirty="0" err="1" smtClean="0"/>
              <a:t>pinus</a:t>
            </a:r>
            <a:r>
              <a:rPr lang="en-US" dirty="0" smtClean="0"/>
              <a:t>) saps and leaves.</a:t>
            </a:r>
          </a:p>
          <a:p>
            <a:r>
              <a:rPr lang="en-US" dirty="0"/>
              <a:t>T</a:t>
            </a:r>
            <a:r>
              <a:rPr lang="en-US" dirty="0" smtClean="0"/>
              <a:t>urpentine oil having low viscosity and lower carbon resides and environmentally friendly due to its low Sulphur content Also, the properties of turpentine oil are similar with diesel.</a:t>
            </a:r>
            <a:endParaRPr lang="en-IN" dirty="0"/>
          </a:p>
        </p:txBody>
      </p:sp>
    </p:spTree>
    <p:extLst>
      <p:ext uri="{BB962C8B-B14F-4D97-AF65-F5344CB8AC3E}">
        <p14:creationId xmlns:p14="http://schemas.microsoft.com/office/powerpoint/2010/main" val="18465726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202418"/>
          </a:xfrm>
          <a:solidFill>
            <a:schemeClr val="accent1"/>
          </a:solidFill>
        </p:spPr>
        <p:txBody>
          <a:bodyPr/>
          <a:lstStyle/>
          <a:p>
            <a:pPr algn="ctr"/>
            <a:r>
              <a:rPr lang="en-US" b="1" dirty="0" smtClean="0"/>
              <a:t>PROPERTIES OF FUEL</a:t>
            </a:r>
            <a:endParaRPr lang="en-IN"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496978393"/>
              </p:ext>
            </p:extLst>
          </p:nvPr>
        </p:nvGraphicFramePr>
        <p:xfrm>
          <a:off x="838200" y="1825626"/>
          <a:ext cx="10304415" cy="4274727"/>
        </p:xfrm>
        <a:graphic>
          <a:graphicData uri="http://schemas.openxmlformats.org/drawingml/2006/table">
            <a:tbl>
              <a:tblPr firstRow="1" bandRow="1">
                <a:tableStyleId>{93296810-A885-4BE3-A3E7-6D5BEEA58F35}</a:tableStyleId>
              </a:tblPr>
              <a:tblGrid>
                <a:gridCol w="2060883">
                  <a:extLst>
                    <a:ext uri="{9D8B030D-6E8A-4147-A177-3AD203B41FA5}">
                      <a16:colId xmlns:a16="http://schemas.microsoft.com/office/drawing/2014/main" val="1692745556"/>
                    </a:ext>
                  </a:extLst>
                </a:gridCol>
                <a:gridCol w="2060883">
                  <a:extLst>
                    <a:ext uri="{9D8B030D-6E8A-4147-A177-3AD203B41FA5}">
                      <a16:colId xmlns:a16="http://schemas.microsoft.com/office/drawing/2014/main" val="2371307742"/>
                    </a:ext>
                  </a:extLst>
                </a:gridCol>
                <a:gridCol w="2060883">
                  <a:extLst>
                    <a:ext uri="{9D8B030D-6E8A-4147-A177-3AD203B41FA5}">
                      <a16:colId xmlns:a16="http://schemas.microsoft.com/office/drawing/2014/main" val="3684174685"/>
                    </a:ext>
                  </a:extLst>
                </a:gridCol>
                <a:gridCol w="2060883">
                  <a:extLst>
                    <a:ext uri="{9D8B030D-6E8A-4147-A177-3AD203B41FA5}">
                      <a16:colId xmlns:a16="http://schemas.microsoft.com/office/drawing/2014/main" val="2705217118"/>
                    </a:ext>
                  </a:extLst>
                </a:gridCol>
                <a:gridCol w="2060883">
                  <a:extLst>
                    <a:ext uri="{9D8B030D-6E8A-4147-A177-3AD203B41FA5}">
                      <a16:colId xmlns:a16="http://schemas.microsoft.com/office/drawing/2014/main" val="207444831"/>
                    </a:ext>
                  </a:extLst>
                </a:gridCol>
              </a:tblGrid>
              <a:tr h="954993">
                <a:tc>
                  <a:txBody>
                    <a:bodyPr/>
                    <a:lstStyle/>
                    <a:p>
                      <a:r>
                        <a:rPr lang="en-US" dirty="0" smtClean="0"/>
                        <a:t>BLEND</a:t>
                      </a:r>
                      <a:endParaRPr lang="en-IN" dirty="0"/>
                    </a:p>
                  </a:txBody>
                  <a:tcPr/>
                </a:tc>
                <a:tc>
                  <a:txBody>
                    <a:bodyPr/>
                    <a:lstStyle/>
                    <a:p>
                      <a:r>
                        <a:rPr lang="en-US" dirty="0" smtClean="0"/>
                        <a:t>DENSITY(g/m</a:t>
                      </a:r>
                      <a:r>
                        <a:rPr lang="en-US" dirty="0" smtClean="0">
                          <a:latin typeface="Calibri" panose="020F0502020204030204" pitchFamily="34" charset="0"/>
                          <a:cs typeface="Calibri" panose="020F0502020204030204" pitchFamily="34" charset="0"/>
                        </a:rPr>
                        <a:t>³)</a:t>
                      </a:r>
                      <a:endParaRPr lang="en-IN" dirty="0"/>
                    </a:p>
                  </a:txBody>
                  <a:tcPr/>
                </a:tc>
                <a:tc>
                  <a:txBody>
                    <a:bodyPr/>
                    <a:lstStyle/>
                    <a:p>
                      <a:r>
                        <a:rPr lang="en-US" dirty="0" smtClean="0"/>
                        <a:t>KINEMATIC VISCOSITY ( m</a:t>
                      </a:r>
                      <a:r>
                        <a:rPr lang="en-US" dirty="0" smtClean="0">
                          <a:latin typeface="Calibri" panose="020F0502020204030204" pitchFamily="34" charset="0"/>
                          <a:cs typeface="Calibri" panose="020F0502020204030204" pitchFamily="34" charset="0"/>
                        </a:rPr>
                        <a:t>²/s)</a:t>
                      </a:r>
                      <a:endParaRPr lang="en-IN" dirty="0"/>
                    </a:p>
                  </a:txBody>
                  <a:tcPr/>
                </a:tc>
                <a:tc>
                  <a:txBody>
                    <a:bodyPr/>
                    <a:lstStyle/>
                    <a:p>
                      <a:r>
                        <a:rPr lang="en-US" dirty="0" smtClean="0"/>
                        <a:t>FLASH</a:t>
                      </a:r>
                      <a:r>
                        <a:rPr lang="en-US" baseline="0" dirty="0" smtClean="0"/>
                        <a:t> POINT (</a:t>
                      </a:r>
                      <a:r>
                        <a:rPr lang="en-US" baseline="0" dirty="0" smtClean="0">
                          <a:latin typeface="Calibri" panose="020F0502020204030204" pitchFamily="34" charset="0"/>
                          <a:cs typeface="Calibri" panose="020F0502020204030204" pitchFamily="34" charset="0"/>
                        </a:rPr>
                        <a:t>°c)</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FIRE POINT </a:t>
                      </a:r>
                      <a:r>
                        <a:rPr lang="en-US" baseline="0" dirty="0" smtClean="0"/>
                        <a:t>(</a:t>
                      </a:r>
                      <a:r>
                        <a:rPr lang="en-US" baseline="0" dirty="0" smtClean="0">
                          <a:latin typeface="Calibri" panose="020F0502020204030204" pitchFamily="34" charset="0"/>
                          <a:cs typeface="Calibri" panose="020F0502020204030204" pitchFamily="34" charset="0"/>
                        </a:rPr>
                        <a:t>°c)</a:t>
                      </a:r>
                      <a:endParaRPr lang="en-IN" dirty="0" smtClean="0"/>
                    </a:p>
                    <a:p>
                      <a:endParaRPr lang="en-IN" dirty="0"/>
                    </a:p>
                  </a:txBody>
                  <a:tcPr/>
                </a:tc>
                <a:extLst>
                  <a:ext uri="{0D108BD9-81ED-4DB2-BD59-A6C34878D82A}">
                    <a16:rowId xmlns:a16="http://schemas.microsoft.com/office/drawing/2014/main" val="1226993825"/>
                  </a:ext>
                </a:extLst>
              </a:tr>
              <a:tr h="553289">
                <a:tc>
                  <a:txBody>
                    <a:bodyPr/>
                    <a:lstStyle/>
                    <a:p>
                      <a:r>
                        <a:rPr lang="en-US" dirty="0" smtClean="0"/>
                        <a:t>DIESEL</a:t>
                      </a:r>
                      <a:endParaRPr lang="en-IN" dirty="0"/>
                    </a:p>
                  </a:txBody>
                  <a:tcPr/>
                </a:tc>
                <a:tc>
                  <a:txBody>
                    <a:bodyPr/>
                    <a:lstStyle/>
                    <a:p>
                      <a:r>
                        <a:rPr lang="en-US" dirty="0" smtClean="0"/>
                        <a:t>0.827</a:t>
                      </a:r>
                      <a:endParaRPr lang="en-IN" dirty="0"/>
                    </a:p>
                  </a:txBody>
                  <a:tcPr/>
                </a:tc>
                <a:tc>
                  <a:txBody>
                    <a:bodyPr/>
                    <a:lstStyle/>
                    <a:p>
                      <a:r>
                        <a:rPr lang="en-US" dirty="0" smtClean="0"/>
                        <a:t>13.28</a:t>
                      </a:r>
                      <a:endParaRPr lang="en-IN" dirty="0"/>
                    </a:p>
                  </a:txBody>
                  <a:tcPr/>
                </a:tc>
                <a:tc>
                  <a:txBody>
                    <a:bodyPr/>
                    <a:lstStyle/>
                    <a:p>
                      <a:r>
                        <a:rPr lang="en-US" dirty="0" smtClean="0"/>
                        <a:t>47</a:t>
                      </a:r>
                      <a:endParaRPr lang="en-IN" dirty="0"/>
                    </a:p>
                  </a:txBody>
                  <a:tcPr/>
                </a:tc>
                <a:tc>
                  <a:txBody>
                    <a:bodyPr/>
                    <a:lstStyle/>
                    <a:p>
                      <a:r>
                        <a:rPr lang="en-US" dirty="0" smtClean="0"/>
                        <a:t>54</a:t>
                      </a:r>
                      <a:endParaRPr lang="en-IN" dirty="0"/>
                    </a:p>
                  </a:txBody>
                  <a:tcPr/>
                </a:tc>
                <a:extLst>
                  <a:ext uri="{0D108BD9-81ED-4DB2-BD59-A6C34878D82A}">
                    <a16:rowId xmlns:a16="http://schemas.microsoft.com/office/drawing/2014/main" val="4121874768"/>
                  </a:ext>
                </a:extLst>
              </a:tr>
              <a:tr h="553289">
                <a:tc>
                  <a:txBody>
                    <a:bodyPr/>
                    <a:lstStyle/>
                    <a:p>
                      <a:r>
                        <a:rPr lang="en-US" dirty="0" smtClean="0"/>
                        <a:t>B20</a:t>
                      </a:r>
                      <a:endParaRPr lang="en-IN" dirty="0"/>
                    </a:p>
                  </a:txBody>
                  <a:tcPr/>
                </a:tc>
                <a:tc>
                  <a:txBody>
                    <a:bodyPr/>
                    <a:lstStyle/>
                    <a:p>
                      <a:r>
                        <a:rPr lang="en-US" dirty="0" smtClean="0"/>
                        <a:t>0.831</a:t>
                      </a:r>
                      <a:endParaRPr lang="en-IN" dirty="0"/>
                    </a:p>
                  </a:txBody>
                  <a:tcPr/>
                </a:tc>
                <a:tc>
                  <a:txBody>
                    <a:bodyPr/>
                    <a:lstStyle/>
                    <a:p>
                      <a:r>
                        <a:rPr lang="en-US" dirty="0" smtClean="0"/>
                        <a:t>14.567</a:t>
                      </a:r>
                      <a:endParaRPr lang="en-IN" dirty="0"/>
                    </a:p>
                  </a:txBody>
                  <a:tcPr/>
                </a:tc>
                <a:tc>
                  <a:txBody>
                    <a:bodyPr/>
                    <a:lstStyle/>
                    <a:p>
                      <a:r>
                        <a:rPr lang="en-US" dirty="0" smtClean="0"/>
                        <a:t>49</a:t>
                      </a:r>
                      <a:endParaRPr lang="en-IN" dirty="0"/>
                    </a:p>
                  </a:txBody>
                  <a:tcPr/>
                </a:tc>
                <a:tc>
                  <a:txBody>
                    <a:bodyPr/>
                    <a:lstStyle/>
                    <a:p>
                      <a:r>
                        <a:rPr lang="en-US" dirty="0" smtClean="0"/>
                        <a:t>55</a:t>
                      </a:r>
                      <a:endParaRPr lang="en-IN" dirty="0"/>
                    </a:p>
                  </a:txBody>
                  <a:tcPr/>
                </a:tc>
                <a:extLst>
                  <a:ext uri="{0D108BD9-81ED-4DB2-BD59-A6C34878D82A}">
                    <a16:rowId xmlns:a16="http://schemas.microsoft.com/office/drawing/2014/main" val="3476691450"/>
                  </a:ext>
                </a:extLst>
              </a:tr>
              <a:tr h="553289">
                <a:tc>
                  <a:txBody>
                    <a:bodyPr/>
                    <a:lstStyle/>
                    <a:p>
                      <a:r>
                        <a:rPr lang="en-US" dirty="0" smtClean="0"/>
                        <a:t>B30</a:t>
                      </a:r>
                      <a:endParaRPr lang="en-IN" dirty="0"/>
                    </a:p>
                  </a:txBody>
                  <a:tcPr/>
                </a:tc>
                <a:tc>
                  <a:txBody>
                    <a:bodyPr/>
                    <a:lstStyle/>
                    <a:p>
                      <a:r>
                        <a:rPr lang="en-US" dirty="0" smtClean="0"/>
                        <a:t>0.835</a:t>
                      </a:r>
                      <a:endParaRPr lang="en-IN" dirty="0"/>
                    </a:p>
                  </a:txBody>
                  <a:tcPr/>
                </a:tc>
                <a:tc>
                  <a:txBody>
                    <a:bodyPr/>
                    <a:lstStyle/>
                    <a:p>
                      <a:r>
                        <a:rPr lang="en-US" dirty="0" smtClean="0"/>
                        <a:t>14.147</a:t>
                      </a:r>
                      <a:endParaRPr lang="en-IN" dirty="0"/>
                    </a:p>
                  </a:txBody>
                  <a:tcPr/>
                </a:tc>
                <a:tc>
                  <a:txBody>
                    <a:bodyPr/>
                    <a:lstStyle/>
                    <a:p>
                      <a:r>
                        <a:rPr lang="en-US" dirty="0" smtClean="0"/>
                        <a:t>52</a:t>
                      </a:r>
                      <a:endParaRPr lang="en-IN" dirty="0"/>
                    </a:p>
                  </a:txBody>
                  <a:tcPr/>
                </a:tc>
                <a:tc>
                  <a:txBody>
                    <a:bodyPr/>
                    <a:lstStyle/>
                    <a:p>
                      <a:r>
                        <a:rPr lang="en-US" dirty="0" smtClean="0"/>
                        <a:t>57</a:t>
                      </a:r>
                      <a:endParaRPr lang="en-IN" dirty="0"/>
                    </a:p>
                  </a:txBody>
                  <a:tcPr/>
                </a:tc>
                <a:extLst>
                  <a:ext uri="{0D108BD9-81ED-4DB2-BD59-A6C34878D82A}">
                    <a16:rowId xmlns:a16="http://schemas.microsoft.com/office/drawing/2014/main" val="2316800108"/>
                  </a:ext>
                </a:extLst>
              </a:tr>
              <a:tr h="553289">
                <a:tc>
                  <a:txBody>
                    <a:bodyPr/>
                    <a:lstStyle/>
                    <a:p>
                      <a:r>
                        <a:rPr lang="en-US" dirty="0" smtClean="0"/>
                        <a:t>B40</a:t>
                      </a:r>
                      <a:endParaRPr lang="en-IN" dirty="0"/>
                    </a:p>
                  </a:txBody>
                  <a:tcPr/>
                </a:tc>
                <a:tc>
                  <a:txBody>
                    <a:bodyPr/>
                    <a:lstStyle/>
                    <a:p>
                      <a:r>
                        <a:rPr lang="en-US" dirty="0" smtClean="0"/>
                        <a:t>0.839</a:t>
                      </a:r>
                    </a:p>
                  </a:txBody>
                  <a:tcPr/>
                </a:tc>
                <a:tc>
                  <a:txBody>
                    <a:bodyPr/>
                    <a:lstStyle/>
                    <a:p>
                      <a:r>
                        <a:rPr lang="en-US" dirty="0" smtClean="0"/>
                        <a:t>13.360</a:t>
                      </a:r>
                      <a:endParaRPr lang="en-IN" dirty="0"/>
                    </a:p>
                  </a:txBody>
                  <a:tcPr/>
                </a:tc>
                <a:tc>
                  <a:txBody>
                    <a:bodyPr/>
                    <a:lstStyle/>
                    <a:p>
                      <a:r>
                        <a:rPr lang="en-US" dirty="0" smtClean="0"/>
                        <a:t>55</a:t>
                      </a:r>
                      <a:endParaRPr lang="en-IN" dirty="0"/>
                    </a:p>
                  </a:txBody>
                  <a:tcPr/>
                </a:tc>
                <a:tc>
                  <a:txBody>
                    <a:bodyPr/>
                    <a:lstStyle/>
                    <a:p>
                      <a:r>
                        <a:rPr lang="en-US" dirty="0" smtClean="0"/>
                        <a:t>60</a:t>
                      </a:r>
                      <a:endParaRPr lang="en-IN" dirty="0"/>
                    </a:p>
                  </a:txBody>
                  <a:tcPr/>
                </a:tc>
                <a:extLst>
                  <a:ext uri="{0D108BD9-81ED-4DB2-BD59-A6C34878D82A}">
                    <a16:rowId xmlns:a16="http://schemas.microsoft.com/office/drawing/2014/main" val="3324921246"/>
                  </a:ext>
                </a:extLst>
              </a:tr>
              <a:tr h="553289">
                <a:tc>
                  <a:txBody>
                    <a:bodyPr/>
                    <a:lstStyle/>
                    <a:p>
                      <a:r>
                        <a:rPr lang="en-US" dirty="0" smtClean="0"/>
                        <a:t>B50</a:t>
                      </a:r>
                      <a:endParaRPr lang="en-IN" dirty="0"/>
                    </a:p>
                  </a:txBody>
                  <a:tcPr/>
                </a:tc>
                <a:tc>
                  <a:txBody>
                    <a:bodyPr/>
                    <a:lstStyle/>
                    <a:p>
                      <a:r>
                        <a:rPr lang="en-US" dirty="0" smtClean="0"/>
                        <a:t>0.844</a:t>
                      </a:r>
                      <a:endParaRPr lang="en-IN" dirty="0"/>
                    </a:p>
                  </a:txBody>
                  <a:tcPr/>
                </a:tc>
                <a:tc>
                  <a:txBody>
                    <a:bodyPr/>
                    <a:lstStyle/>
                    <a:p>
                      <a:r>
                        <a:rPr lang="en-US" dirty="0" smtClean="0"/>
                        <a:t>13.055</a:t>
                      </a:r>
                      <a:endParaRPr lang="en-IN" dirty="0"/>
                    </a:p>
                  </a:txBody>
                  <a:tcPr/>
                </a:tc>
                <a:tc>
                  <a:txBody>
                    <a:bodyPr/>
                    <a:lstStyle/>
                    <a:p>
                      <a:r>
                        <a:rPr lang="en-US" dirty="0" smtClean="0"/>
                        <a:t>57</a:t>
                      </a:r>
                      <a:endParaRPr lang="en-IN" dirty="0"/>
                    </a:p>
                  </a:txBody>
                  <a:tcPr/>
                </a:tc>
                <a:tc>
                  <a:txBody>
                    <a:bodyPr/>
                    <a:lstStyle/>
                    <a:p>
                      <a:r>
                        <a:rPr lang="en-US" dirty="0" smtClean="0"/>
                        <a:t>62</a:t>
                      </a:r>
                      <a:endParaRPr lang="en-IN" dirty="0"/>
                    </a:p>
                  </a:txBody>
                  <a:tcPr/>
                </a:tc>
                <a:extLst>
                  <a:ext uri="{0D108BD9-81ED-4DB2-BD59-A6C34878D82A}">
                    <a16:rowId xmlns:a16="http://schemas.microsoft.com/office/drawing/2014/main" val="1883652707"/>
                  </a:ext>
                </a:extLst>
              </a:tr>
              <a:tr h="553289">
                <a:tc>
                  <a:txBody>
                    <a:bodyPr/>
                    <a:lstStyle/>
                    <a:p>
                      <a:r>
                        <a:rPr lang="en-US" dirty="0" smtClean="0"/>
                        <a:t>TURPENTINE</a:t>
                      </a:r>
                      <a:endParaRPr lang="en-IN" dirty="0"/>
                    </a:p>
                  </a:txBody>
                  <a:tcPr/>
                </a:tc>
                <a:tc>
                  <a:txBody>
                    <a:bodyPr/>
                    <a:lstStyle/>
                    <a:p>
                      <a:r>
                        <a:rPr lang="en-US" dirty="0" smtClean="0"/>
                        <a:t>0.845</a:t>
                      </a:r>
                      <a:endParaRPr lang="en-IN" dirty="0"/>
                    </a:p>
                  </a:txBody>
                  <a:tcPr/>
                </a:tc>
                <a:tc>
                  <a:txBody>
                    <a:bodyPr/>
                    <a:lstStyle/>
                    <a:p>
                      <a:r>
                        <a:rPr lang="en-US" dirty="0" smtClean="0"/>
                        <a:t>10.870</a:t>
                      </a:r>
                      <a:endParaRPr lang="en-IN" dirty="0"/>
                    </a:p>
                  </a:txBody>
                  <a:tcPr/>
                </a:tc>
                <a:tc>
                  <a:txBody>
                    <a:bodyPr/>
                    <a:lstStyle/>
                    <a:p>
                      <a:r>
                        <a:rPr lang="en-US" dirty="0" smtClean="0"/>
                        <a:t>53</a:t>
                      </a:r>
                      <a:endParaRPr lang="en-IN" dirty="0"/>
                    </a:p>
                  </a:txBody>
                  <a:tcPr/>
                </a:tc>
                <a:tc>
                  <a:txBody>
                    <a:bodyPr/>
                    <a:lstStyle/>
                    <a:p>
                      <a:r>
                        <a:rPr lang="en-US" dirty="0" smtClean="0"/>
                        <a:t>58</a:t>
                      </a:r>
                      <a:endParaRPr lang="en-IN" dirty="0"/>
                    </a:p>
                  </a:txBody>
                  <a:tcPr/>
                </a:tc>
                <a:extLst>
                  <a:ext uri="{0D108BD9-81ED-4DB2-BD59-A6C34878D82A}">
                    <a16:rowId xmlns:a16="http://schemas.microsoft.com/office/drawing/2014/main" val="21661628"/>
                  </a:ext>
                </a:extLst>
              </a:tr>
            </a:tbl>
          </a:graphicData>
        </a:graphic>
      </p:graphicFrame>
    </p:spTree>
    <p:extLst>
      <p:ext uri="{BB962C8B-B14F-4D97-AF65-F5344CB8AC3E}">
        <p14:creationId xmlns:p14="http://schemas.microsoft.com/office/powerpoint/2010/main" val="42202713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3405" y="273685"/>
            <a:ext cx="10515600" cy="1325563"/>
          </a:xfrm>
          <a:solidFill>
            <a:schemeClr val="accent1"/>
          </a:solidFill>
        </p:spPr>
        <p:txBody>
          <a:bodyPr/>
          <a:lstStyle/>
          <a:p>
            <a:pPr algn="ctr"/>
            <a:r>
              <a:rPr lang="en-US" b="1" dirty="0" smtClean="0"/>
              <a:t>ENGINE LAYOUT</a:t>
            </a:r>
            <a:endParaRPr lang="en-IN" b="1" dirty="0"/>
          </a:p>
        </p:txBody>
      </p:sp>
      <p:pic>
        <p:nvPicPr>
          <p:cNvPr id="4" name="Content Placeholder 3" descr="WhatsApp Image 2022-12-10 at 9.10.53 PM"/>
          <p:cNvPicPr>
            <a:picLocks noGrp="1" noChangeAspect="1"/>
          </p:cNvPicPr>
          <p:nvPr/>
        </p:nvPicPr>
        <p:blipFill>
          <a:blip r:embed="rId2"/>
          <a:stretch>
            <a:fillRect/>
          </a:stretch>
        </p:blipFill>
        <p:spPr>
          <a:xfrm>
            <a:off x="914400" y="1848576"/>
            <a:ext cx="5181600" cy="4124960"/>
          </a:xfrm>
          <a:prstGeom prst="rect">
            <a:avLst/>
          </a:prstGeom>
        </p:spPr>
      </p:pic>
      <p:sp>
        <p:nvSpPr>
          <p:cNvPr id="5" name="Content Placeholder 9"/>
          <p:cNvSpPr>
            <a:spLocks noGrp="1"/>
          </p:cNvSpPr>
          <p:nvPr>
            <p:ph idx="1"/>
          </p:nvPr>
        </p:nvSpPr>
        <p:spPr>
          <a:xfrm>
            <a:off x="6844938" y="1848576"/>
            <a:ext cx="4953000" cy="4328387"/>
          </a:xfrm>
          <a:prstGeom prst="rect">
            <a:avLst/>
          </a:prstGeom>
          <a:noFill/>
          <a:ln>
            <a:noFill/>
          </a:ln>
        </p:spPr>
        <p:txBody>
          <a:bodyPr vert="horz" wrap="square" lIns="54864" tIns="91440" rIns="91440" bIns="45720" numCol="1" anchor="t" anchorCtr="0" compatLnSpc="1"/>
          <a:lstStyle>
            <a:lvl1pPr marL="584200" indent="-425450" algn="l" rtl="0" eaLnBrk="0" fontAlgn="base" hangingPunct="0">
              <a:spcBef>
                <a:spcPct val="0"/>
              </a:spcBef>
              <a:spcAft>
                <a:spcPct val="0"/>
              </a:spcAft>
              <a:buClr>
                <a:schemeClr val="accent1"/>
              </a:buClr>
              <a:buSzPct val="80000"/>
              <a:buFont typeface="Wingdings 2" panose="05020102010507070707" pitchFamily="18" charset="2"/>
              <a:buChar char=""/>
              <a:defRPr sz="4265" kern="1200">
                <a:solidFill>
                  <a:schemeClr val="tx1"/>
                </a:solidFill>
                <a:latin typeface="+mn-lt"/>
                <a:ea typeface="+mn-ea"/>
                <a:cs typeface="+mn-cs"/>
              </a:defRPr>
            </a:lvl1pPr>
            <a:lvl2pPr marL="973455" indent="-363855" algn="l" rtl="0" eaLnBrk="0" fontAlgn="base" hangingPunct="0">
              <a:spcBef>
                <a:spcPct val="20000"/>
              </a:spcBef>
              <a:spcAft>
                <a:spcPct val="0"/>
              </a:spcAft>
              <a:buClr>
                <a:schemeClr val="accent2"/>
              </a:buClr>
              <a:buSzPct val="90000"/>
              <a:buFont typeface="Wingdings" panose="05000000000000000000" pitchFamily="2" charset="2"/>
              <a:buChar char=""/>
              <a:defRPr sz="3735" kern="1200">
                <a:solidFill>
                  <a:schemeClr val="tx1"/>
                </a:solidFill>
                <a:latin typeface="+mn-lt"/>
                <a:ea typeface="+mn-ea"/>
                <a:cs typeface="+mn-cs"/>
              </a:defRPr>
            </a:lvl2pPr>
            <a:lvl3pPr marL="1327150" indent="-304800" algn="l" rtl="0" eaLnBrk="0" fontAlgn="base" hangingPunct="0">
              <a:spcBef>
                <a:spcPct val="20000"/>
              </a:spcBef>
              <a:spcAft>
                <a:spcPct val="0"/>
              </a:spcAft>
              <a:buClr>
                <a:srgbClr val="E66C7D"/>
              </a:buClr>
              <a:buFont typeface="Arial" panose="020B0604020202020204" pitchFamily="34" charset="0"/>
              <a:buChar char="▪"/>
              <a:defRPr sz="3200" kern="1200">
                <a:solidFill>
                  <a:schemeClr val="tx1"/>
                </a:solidFill>
                <a:latin typeface="+mn-lt"/>
                <a:ea typeface="+mn-ea"/>
                <a:cs typeface="+mn-cs"/>
              </a:defRPr>
            </a:lvl3pPr>
            <a:lvl4pPr marL="1621155" indent="-243205" algn="l" rtl="0" eaLnBrk="0" fontAlgn="base" hangingPunct="0">
              <a:spcBef>
                <a:spcPct val="20000"/>
              </a:spcBef>
              <a:spcAft>
                <a:spcPct val="0"/>
              </a:spcAft>
              <a:buClr>
                <a:srgbClr val="6BB76D"/>
              </a:buClr>
              <a:buFont typeface="Arial" panose="020B0604020202020204" pitchFamily="34" charset="0"/>
              <a:buChar char="▪"/>
              <a:defRPr sz="2665" kern="1200">
                <a:solidFill>
                  <a:schemeClr val="tx1"/>
                </a:solidFill>
                <a:latin typeface="+mn-lt"/>
                <a:ea typeface="+mn-ea"/>
                <a:cs typeface="+mn-cs"/>
              </a:defRPr>
            </a:lvl4pPr>
            <a:lvl5pPr marL="1900555" indent="-243205" algn="l" rtl="0" eaLnBrk="0" fontAlgn="base" hangingPunct="0">
              <a:spcBef>
                <a:spcPct val="20000"/>
              </a:spcBef>
              <a:spcAft>
                <a:spcPct val="0"/>
              </a:spcAft>
              <a:buClr>
                <a:srgbClr val="E88651"/>
              </a:buClr>
              <a:buFont typeface="Wingdings 3" panose="05040102010807070707" pitchFamily="18" charset="2"/>
              <a:buChar char=""/>
              <a:defRPr lang="en-US" sz="2665" kern="1200">
                <a:solidFill>
                  <a:schemeClr val="tx1"/>
                </a:solidFill>
                <a:latin typeface="+mn-lt"/>
                <a:ea typeface="+mn-ea"/>
                <a:cs typeface="+mn-cs"/>
              </a:defRPr>
            </a:lvl5pPr>
            <a:lvl6pPr marL="2170430" indent="-243840" algn="l" rtl="0" eaLnBrk="1" latinLnBrk="0" hangingPunct="1">
              <a:spcBef>
                <a:spcPct val="20000"/>
              </a:spcBef>
              <a:buClr>
                <a:schemeClr val="accent6"/>
              </a:buClr>
              <a:buSzPct val="100000"/>
              <a:buFont typeface="Wingdings 2" panose="05020102010507070707"/>
              <a:buChar char=""/>
              <a:defRPr kumimoji="0" sz="2665" kern="1200">
                <a:solidFill>
                  <a:schemeClr val="tx1"/>
                </a:solidFill>
                <a:latin typeface="+mn-lt"/>
                <a:ea typeface="+mn-ea"/>
                <a:cs typeface="+mn-cs"/>
              </a:defRPr>
            </a:lvl6pPr>
            <a:lvl7pPr marL="2438400" indent="-243840" algn="l" rtl="0" eaLnBrk="1" latinLnBrk="0" hangingPunct="1">
              <a:spcBef>
                <a:spcPct val="20000"/>
              </a:spcBef>
              <a:buClr>
                <a:schemeClr val="accent1"/>
              </a:buClr>
              <a:buSzPct val="100000"/>
              <a:buFont typeface="Wingdings 2" panose="05020102010507070707"/>
              <a:buChar char=""/>
              <a:defRPr kumimoji="0" sz="2400" kern="1200">
                <a:solidFill>
                  <a:schemeClr val="tx1"/>
                </a:solidFill>
                <a:latin typeface="+mn-lt"/>
                <a:ea typeface="+mn-ea"/>
                <a:cs typeface="+mn-cs"/>
              </a:defRPr>
            </a:lvl7pPr>
            <a:lvl8pPr marL="2706370" indent="-243840" algn="l" rtl="0" eaLnBrk="1" latinLnBrk="0" hangingPunct="1">
              <a:spcBef>
                <a:spcPct val="20000"/>
              </a:spcBef>
              <a:buClr>
                <a:schemeClr val="accent2"/>
              </a:buClr>
              <a:buFont typeface="Wingdings 2" panose="05020102010507070707" pitchFamily="18" charset="2"/>
              <a:buChar char=""/>
              <a:defRPr kumimoji="0" sz="2400" kern="1200">
                <a:solidFill>
                  <a:schemeClr val="tx1"/>
                </a:solidFill>
                <a:latin typeface="+mn-lt"/>
                <a:ea typeface="+mn-ea"/>
                <a:cs typeface="+mn-cs"/>
              </a:defRPr>
            </a:lvl8pPr>
            <a:lvl9pPr marL="2974975" indent="-243840" algn="l" rtl="0" eaLnBrk="1" latinLnBrk="0" hangingPunct="1">
              <a:spcBef>
                <a:spcPct val="20000"/>
              </a:spcBef>
              <a:buClr>
                <a:schemeClr val="accent3"/>
              </a:buClr>
              <a:buFont typeface="Wingdings 2" panose="05020102010507070707" pitchFamily="18" charset="2"/>
              <a:buChar char=""/>
              <a:defRPr kumimoji="0" sz="2400" kern="1200" baseline="0">
                <a:solidFill>
                  <a:schemeClr val="tx1"/>
                </a:solidFill>
                <a:latin typeface="+mn-lt"/>
                <a:ea typeface="+mn-ea"/>
                <a:cs typeface="+mn-cs"/>
              </a:defRPr>
            </a:lvl9pPr>
          </a:lstStyle>
          <a:p>
            <a:pPr marL="0" indent="0">
              <a:spcAft>
                <a:spcPts val="700"/>
              </a:spcAft>
              <a:buNone/>
            </a:pPr>
            <a:r>
              <a:rPr lang="en-US" sz="1500" b="1" dirty="0"/>
              <a:t>① -</a:t>
            </a:r>
            <a:r>
              <a:rPr lang="en-US" sz="1500" dirty="0"/>
              <a:t> Hydrogen Storage Tank</a:t>
            </a:r>
          </a:p>
          <a:p>
            <a:pPr marL="0" indent="0">
              <a:spcAft>
                <a:spcPts val="700"/>
              </a:spcAft>
              <a:buNone/>
            </a:pPr>
            <a:r>
              <a:rPr lang="en-US" sz="1500" b="1" dirty="0"/>
              <a:t>② - </a:t>
            </a:r>
            <a:r>
              <a:rPr lang="en-US" sz="1500" dirty="0"/>
              <a:t>Pressure Regulator</a:t>
            </a:r>
          </a:p>
          <a:p>
            <a:pPr marL="0" indent="0">
              <a:spcAft>
                <a:spcPts val="700"/>
              </a:spcAft>
              <a:buNone/>
            </a:pPr>
            <a:r>
              <a:rPr lang="en-US" sz="1500" b="1" dirty="0"/>
              <a:t>③</a:t>
            </a:r>
            <a:r>
              <a:rPr lang="en-US" sz="1500" dirty="0"/>
              <a:t> </a:t>
            </a:r>
            <a:r>
              <a:rPr lang="en-US" sz="1500" b="1" dirty="0"/>
              <a:t>-</a:t>
            </a:r>
            <a:r>
              <a:rPr lang="en-US" sz="1500" dirty="0"/>
              <a:t> Flame Arrestor</a:t>
            </a:r>
          </a:p>
          <a:p>
            <a:pPr marL="0" indent="0">
              <a:spcAft>
                <a:spcPts val="700"/>
              </a:spcAft>
              <a:buNone/>
            </a:pPr>
            <a:r>
              <a:rPr lang="en-US" sz="1500" b="1" dirty="0"/>
              <a:t>④</a:t>
            </a:r>
            <a:r>
              <a:rPr lang="en-US" sz="1500" dirty="0"/>
              <a:t> </a:t>
            </a:r>
            <a:r>
              <a:rPr lang="en-US" sz="1500" b="1" dirty="0"/>
              <a:t>-</a:t>
            </a:r>
            <a:r>
              <a:rPr lang="en-IN" altLang="en-US" sz="1500" b="1" dirty="0"/>
              <a:t> </a:t>
            </a:r>
            <a:r>
              <a:rPr lang="en-US" sz="1500" dirty="0">
                <a:sym typeface="+mn-ea"/>
              </a:rPr>
              <a:t>biodiesel-Diesel blend tank</a:t>
            </a:r>
            <a:endParaRPr lang="en-US" sz="1500" dirty="0"/>
          </a:p>
          <a:p>
            <a:pPr marL="0" indent="0">
              <a:spcAft>
                <a:spcPts val="700"/>
              </a:spcAft>
              <a:buNone/>
            </a:pPr>
            <a:r>
              <a:rPr lang="en-US" sz="1500" b="1" dirty="0"/>
              <a:t>⑤</a:t>
            </a:r>
            <a:r>
              <a:rPr lang="en-US" sz="1500" dirty="0"/>
              <a:t> </a:t>
            </a:r>
            <a:r>
              <a:rPr lang="en-US" sz="1500" b="1" dirty="0"/>
              <a:t>-</a:t>
            </a:r>
            <a:r>
              <a:rPr lang="en-US" sz="1500" dirty="0"/>
              <a:t> </a:t>
            </a:r>
            <a:r>
              <a:rPr lang="en-US" sz="1500" dirty="0">
                <a:sym typeface="+mn-ea"/>
              </a:rPr>
              <a:t>Fuel Pump</a:t>
            </a:r>
            <a:endParaRPr lang="en-US" sz="1500" dirty="0"/>
          </a:p>
          <a:p>
            <a:pPr marL="0" indent="0">
              <a:spcAft>
                <a:spcPts val="700"/>
              </a:spcAft>
              <a:buNone/>
            </a:pPr>
            <a:r>
              <a:rPr lang="en-US" sz="1500" b="1" dirty="0"/>
              <a:t>⑥</a:t>
            </a:r>
            <a:r>
              <a:rPr lang="en-US" sz="1500" dirty="0"/>
              <a:t> </a:t>
            </a:r>
            <a:r>
              <a:rPr lang="en-US" sz="1500" b="1" dirty="0"/>
              <a:t>-</a:t>
            </a:r>
            <a:r>
              <a:rPr lang="en-IN" altLang="en-US" sz="1500" b="1" dirty="0"/>
              <a:t> </a:t>
            </a:r>
            <a:r>
              <a:rPr lang="en-US" sz="1500" dirty="0">
                <a:sym typeface="+mn-ea"/>
              </a:rPr>
              <a:t>Diesel Engine</a:t>
            </a:r>
            <a:endParaRPr lang="en-US" sz="1500" b="1" dirty="0"/>
          </a:p>
          <a:p>
            <a:pPr marL="0" indent="0">
              <a:spcAft>
                <a:spcPts val="700"/>
              </a:spcAft>
              <a:buNone/>
            </a:pPr>
            <a:r>
              <a:rPr lang="en-US" sz="1500" b="1" dirty="0"/>
              <a:t>⑦ -</a:t>
            </a:r>
            <a:r>
              <a:rPr lang="en-IN" altLang="en-US" sz="1500" b="1" dirty="0"/>
              <a:t> </a:t>
            </a:r>
            <a:r>
              <a:rPr lang="en-US" sz="1500" noProof="0" dirty="0">
                <a:ln>
                  <a:noFill/>
                </a:ln>
                <a:solidFill>
                  <a:prstClr val="black"/>
                </a:solidFill>
                <a:effectLst/>
                <a:uLnTx/>
                <a:uFillTx/>
                <a:latin typeface="Corbel" panose="020B0503020204020204"/>
                <a:sym typeface="+mn-ea"/>
              </a:rPr>
              <a:t>Fuel Injector</a:t>
            </a:r>
            <a:endParaRPr lang="en-US" sz="1500" dirty="0"/>
          </a:p>
          <a:p>
            <a:pPr marL="0" indent="0">
              <a:spcAft>
                <a:spcPts val="700"/>
              </a:spcAft>
              <a:buNone/>
            </a:pPr>
            <a:r>
              <a:rPr lang="en-US" sz="1500" b="1" dirty="0"/>
              <a:t>⑧ - </a:t>
            </a:r>
            <a:r>
              <a:rPr lang="en-US" sz="1500" noProof="0" dirty="0">
                <a:ln>
                  <a:noFill/>
                </a:ln>
                <a:solidFill>
                  <a:prstClr val="black"/>
                </a:solidFill>
                <a:effectLst/>
                <a:uLnTx/>
                <a:uFillTx/>
                <a:latin typeface="Corbel" panose="020B0503020204020204"/>
                <a:sym typeface="+mn-ea"/>
              </a:rPr>
              <a:t>Crank Wheel</a:t>
            </a:r>
            <a:endParaRPr lang="en-US" sz="1500" dirty="0"/>
          </a:p>
          <a:p>
            <a:pPr marL="158750" indent="0">
              <a:spcAft>
                <a:spcPts val="700"/>
              </a:spcAft>
              <a:buNone/>
            </a:pPr>
            <a:endParaRPr lang="en-US" sz="1500" dirty="0"/>
          </a:p>
          <a:p>
            <a:pPr marL="158750" indent="0">
              <a:spcAft>
                <a:spcPts val="700"/>
              </a:spcAft>
              <a:buNone/>
            </a:pPr>
            <a:endParaRPr lang="en-IN" sz="1500" dirty="0"/>
          </a:p>
        </p:txBody>
      </p:sp>
      <p:sp>
        <p:nvSpPr>
          <p:cNvPr id="7" name="Content Placeholder 9"/>
          <p:cNvSpPr txBox="1"/>
          <p:nvPr/>
        </p:nvSpPr>
        <p:spPr bwMode="auto">
          <a:xfrm>
            <a:off x="6844938" y="4151885"/>
            <a:ext cx="2169323" cy="2366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4864" tIns="91440" rIns="91440" bIns="45720" numCol="1" anchor="t" anchorCtr="0" compatLnSpc="1"/>
          <a:lstStyle>
            <a:lvl1pPr marL="584200" indent="-425450" algn="l" rtl="0" eaLnBrk="0" fontAlgn="base" hangingPunct="0">
              <a:spcBef>
                <a:spcPct val="0"/>
              </a:spcBef>
              <a:spcAft>
                <a:spcPct val="0"/>
              </a:spcAft>
              <a:buClr>
                <a:schemeClr val="accent1"/>
              </a:buClr>
              <a:buSzPct val="80000"/>
              <a:buFont typeface="Wingdings 2" panose="05020102010507070707" pitchFamily="18" charset="2"/>
              <a:buChar char=""/>
              <a:defRPr sz="4265" kern="1200">
                <a:solidFill>
                  <a:schemeClr val="tx1"/>
                </a:solidFill>
                <a:latin typeface="+mn-lt"/>
                <a:ea typeface="+mn-ea"/>
                <a:cs typeface="+mn-cs"/>
              </a:defRPr>
            </a:lvl1pPr>
            <a:lvl2pPr marL="973455" indent="-363855" algn="l" rtl="0" eaLnBrk="0" fontAlgn="base" hangingPunct="0">
              <a:spcBef>
                <a:spcPct val="20000"/>
              </a:spcBef>
              <a:spcAft>
                <a:spcPct val="0"/>
              </a:spcAft>
              <a:buClr>
                <a:schemeClr val="accent2"/>
              </a:buClr>
              <a:buSzPct val="90000"/>
              <a:buFont typeface="Wingdings" panose="05000000000000000000" pitchFamily="2" charset="2"/>
              <a:buChar char=""/>
              <a:defRPr sz="3735" kern="1200">
                <a:solidFill>
                  <a:schemeClr val="tx1"/>
                </a:solidFill>
                <a:latin typeface="+mn-lt"/>
                <a:ea typeface="+mn-ea"/>
                <a:cs typeface="+mn-cs"/>
              </a:defRPr>
            </a:lvl2pPr>
            <a:lvl3pPr marL="1327150" indent="-304800" algn="l" rtl="0" eaLnBrk="0" fontAlgn="base" hangingPunct="0">
              <a:spcBef>
                <a:spcPct val="20000"/>
              </a:spcBef>
              <a:spcAft>
                <a:spcPct val="0"/>
              </a:spcAft>
              <a:buClr>
                <a:srgbClr val="E66C7D"/>
              </a:buClr>
              <a:buFont typeface="Arial" panose="020B0604020202020204" pitchFamily="34" charset="0"/>
              <a:buChar char="▪"/>
              <a:defRPr sz="3200" kern="1200">
                <a:solidFill>
                  <a:schemeClr val="tx1"/>
                </a:solidFill>
                <a:latin typeface="+mn-lt"/>
                <a:ea typeface="+mn-ea"/>
                <a:cs typeface="+mn-cs"/>
              </a:defRPr>
            </a:lvl3pPr>
            <a:lvl4pPr marL="1621155" indent="-243205" algn="l" rtl="0" eaLnBrk="0" fontAlgn="base" hangingPunct="0">
              <a:spcBef>
                <a:spcPct val="20000"/>
              </a:spcBef>
              <a:spcAft>
                <a:spcPct val="0"/>
              </a:spcAft>
              <a:buClr>
                <a:srgbClr val="6BB76D"/>
              </a:buClr>
              <a:buFont typeface="Arial" panose="020B0604020202020204" pitchFamily="34" charset="0"/>
              <a:buChar char="▪"/>
              <a:defRPr sz="2665" kern="1200">
                <a:solidFill>
                  <a:schemeClr val="tx1"/>
                </a:solidFill>
                <a:latin typeface="+mn-lt"/>
                <a:ea typeface="+mn-ea"/>
                <a:cs typeface="+mn-cs"/>
              </a:defRPr>
            </a:lvl4pPr>
            <a:lvl5pPr marL="1900555" indent="-243205" algn="l" rtl="0" eaLnBrk="0" fontAlgn="base" hangingPunct="0">
              <a:spcBef>
                <a:spcPct val="20000"/>
              </a:spcBef>
              <a:spcAft>
                <a:spcPct val="0"/>
              </a:spcAft>
              <a:buClr>
                <a:srgbClr val="E88651"/>
              </a:buClr>
              <a:buFont typeface="Wingdings 3" panose="05040102010807070707" pitchFamily="18" charset="2"/>
              <a:buChar char=""/>
              <a:defRPr lang="en-US" sz="2665" kern="1200">
                <a:solidFill>
                  <a:schemeClr val="tx1"/>
                </a:solidFill>
                <a:latin typeface="+mn-lt"/>
                <a:ea typeface="+mn-ea"/>
                <a:cs typeface="+mn-cs"/>
              </a:defRPr>
            </a:lvl5pPr>
            <a:lvl6pPr marL="2170430" indent="-243840" algn="l" rtl="0" eaLnBrk="1" latinLnBrk="0" hangingPunct="1">
              <a:spcBef>
                <a:spcPct val="20000"/>
              </a:spcBef>
              <a:buClr>
                <a:schemeClr val="accent6"/>
              </a:buClr>
              <a:buSzPct val="100000"/>
              <a:buFont typeface="Wingdings 2" panose="05020102010507070707"/>
              <a:buChar char=""/>
              <a:defRPr kumimoji="0" sz="2665" kern="1200">
                <a:solidFill>
                  <a:schemeClr val="tx1"/>
                </a:solidFill>
                <a:latin typeface="+mn-lt"/>
                <a:ea typeface="+mn-ea"/>
                <a:cs typeface="+mn-cs"/>
              </a:defRPr>
            </a:lvl6pPr>
            <a:lvl7pPr marL="2438400" indent="-243840" algn="l" rtl="0" eaLnBrk="1" latinLnBrk="0" hangingPunct="1">
              <a:spcBef>
                <a:spcPct val="20000"/>
              </a:spcBef>
              <a:buClr>
                <a:schemeClr val="accent1"/>
              </a:buClr>
              <a:buSzPct val="100000"/>
              <a:buFont typeface="Wingdings 2" panose="05020102010507070707"/>
              <a:buChar char=""/>
              <a:defRPr kumimoji="0" sz="2400" kern="1200">
                <a:solidFill>
                  <a:schemeClr val="tx1"/>
                </a:solidFill>
                <a:latin typeface="+mn-lt"/>
                <a:ea typeface="+mn-ea"/>
                <a:cs typeface="+mn-cs"/>
              </a:defRPr>
            </a:lvl7pPr>
            <a:lvl8pPr marL="2706370" indent="-243840" algn="l" rtl="0" eaLnBrk="1" latinLnBrk="0" hangingPunct="1">
              <a:spcBef>
                <a:spcPct val="20000"/>
              </a:spcBef>
              <a:buClr>
                <a:schemeClr val="accent2"/>
              </a:buClr>
              <a:buFont typeface="Wingdings 2" panose="05020102010507070707" pitchFamily="18" charset="2"/>
              <a:buChar char=""/>
              <a:defRPr kumimoji="0" sz="2400" kern="1200">
                <a:solidFill>
                  <a:schemeClr val="tx1"/>
                </a:solidFill>
                <a:latin typeface="+mn-lt"/>
                <a:ea typeface="+mn-ea"/>
                <a:cs typeface="+mn-cs"/>
              </a:defRPr>
            </a:lvl8pPr>
            <a:lvl9pPr marL="2974975" indent="-243840" algn="l" rtl="0" eaLnBrk="1" latinLnBrk="0" hangingPunct="1">
              <a:spcBef>
                <a:spcPct val="20000"/>
              </a:spcBef>
              <a:buClr>
                <a:schemeClr val="accent3"/>
              </a:buClr>
              <a:buFont typeface="Wingdings 2" panose="05020102010507070707" pitchFamily="18" charset="2"/>
              <a:buChar char=""/>
              <a:defRPr kumimoji="0" sz="2400" kern="1200" baseline="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r>
              <a:rPr kumimoji="0" lang="en-US" sz="1500" b="1" i="0" u="none" strike="noStrike" kern="1200" cap="none" spc="0" normalizeH="0" baseline="0" noProof="0" dirty="0">
                <a:ln>
                  <a:noFill/>
                </a:ln>
                <a:solidFill>
                  <a:prstClr val="black"/>
                </a:solidFill>
                <a:effectLst/>
                <a:uLnTx/>
                <a:uFillTx/>
                <a:latin typeface="Corbel" panose="020B0503020204020204"/>
                <a:ea typeface="+mn-ea"/>
                <a:cs typeface="+mn-cs"/>
              </a:rPr>
              <a:t>⑨ - </a:t>
            </a:r>
            <a:r>
              <a:rPr lang="en-US" sz="1500" noProof="0" dirty="0">
                <a:ln>
                  <a:noFill/>
                </a:ln>
                <a:solidFill>
                  <a:prstClr val="black"/>
                </a:solidFill>
                <a:effectLst/>
                <a:uLnTx/>
                <a:uFillTx/>
                <a:latin typeface="Corbel" panose="020B0503020204020204"/>
                <a:sym typeface="+mn-ea"/>
              </a:rPr>
              <a:t> Exhaust Gas Analyzer</a:t>
            </a: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r>
              <a:rPr kumimoji="0" lang="en-US" sz="1500" b="1" i="0" u="none" strike="noStrike" kern="1200" cap="none" spc="0" normalizeH="0" baseline="0" noProof="0" dirty="0">
                <a:ln>
                  <a:noFill/>
                </a:ln>
                <a:solidFill>
                  <a:prstClr val="black"/>
                </a:solidFill>
                <a:effectLst/>
                <a:uLnTx/>
                <a:uFillTx/>
                <a:latin typeface="Corbel" panose="020B0503020204020204"/>
                <a:ea typeface="+mn-ea"/>
                <a:cs typeface="+mn-cs"/>
              </a:rPr>
              <a:t>⑩ -</a:t>
            </a:r>
            <a:r>
              <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rPr>
              <a:t> </a:t>
            </a:r>
            <a:r>
              <a:rPr lang="en-US" sz="1500" noProof="0" dirty="0">
                <a:ln>
                  <a:noFill/>
                </a:ln>
                <a:solidFill>
                  <a:prstClr val="black"/>
                </a:solidFill>
                <a:effectLst/>
                <a:uLnTx/>
                <a:uFillTx/>
                <a:latin typeface="Corbel" panose="020B0503020204020204"/>
                <a:sym typeface="+mn-ea"/>
              </a:rPr>
              <a:t>Inlet Manifold</a:t>
            </a: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r>
              <a:rPr kumimoji="0" lang="en-US" sz="1500" b="1" i="0" u="none" strike="noStrike" kern="1200" cap="none" spc="0" normalizeH="0" baseline="0" noProof="0" dirty="0">
                <a:ln>
                  <a:noFill/>
                </a:ln>
                <a:solidFill>
                  <a:prstClr val="black"/>
                </a:solidFill>
                <a:effectLst/>
                <a:uLnTx/>
                <a:uFillTx/>
                <a:latin typeface="Corbel" panose="020B0503020204020204"/>
                <a:ea typeface="+mn-ea"/>
                <a:cs typeface="+mn-cs"/>
              </a:rPr>
              <a:t>⑪ -</a:t>
            </a:r>
            <a:r>
              <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rPr>
              <a:t> </a:t>
            </a:r>
            <a:r>
              <a:rPr lang="en-US" sz="1500" noProof="0" dirty="0">
                <a:ln>
                  <a:noFill/>
                </a:ln>
                <a:solidFill>
                  <a:prstClr val="black"/>
                </a:solidFill>
                <a:effectLst/>
                <a:uLnTx/>
                <a:uFillTx/>
                <a:latin typeface="Corbel" panose="020B0503020204020204"/>
                <a:sym typeface="+mn-ea"/>
              </a:rPr>
              <a:t>Exhaust Manifold</a:t>
            </a: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r>
              <a:rPr kumimoji="0" lang="en-US" sz="1500" b="1" i="0" u="none" strike="noStrike" kern="1200" cap="none" spc="0" normalizeH="0" baseline="0" noProof="0" dirty="0">
                <a:ln>
                  <a:noFill/>
                </a:ln>
                <a:solidFill>
                  <a:prstClr val="black"/>
                </a:solidFill>
                <a:effectLst/>
                <a:uLnTx/>
                <a:uFillTx/>
                <a:latin typeface="Corbel" panose="020B0503020204020204"/>
                <a:ea typeface="+mn-ea"/>
                <a:cs typeface="+mn-cs"/>
              </a:rPr>
              <a:t>⑫ -</a:t>
            </a:r>
            <a:r>
              <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rPr>
              <a:t> </a:t>
            </a:r>
            <a:r>
              <a:rPr lang="en-US" sz="1500" noProof="0" dirty="0">
                <a:ln>
                  <a:noFill/>
                </a:ln>
                <a:solidFill>
                  <a:prstClr val="black"/>
                </a:solidFill>
                <a:effectLst/>
                <a:uLnTx/>
                <a:uFillTx/>
                <a:latin typeface="Corbel" panose="020B0503020204020204"/>
                <a:sym typeface="+mn-ea"/>
              </a:rPr>
              <a:t>Dynamometer</a:t>
            </a: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15875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endParaRPr kumimoji="0" lang="en-US" sz="1500" b="0" i="0" u="none" strike="noStrike" kern="1200" cap="none" spc="0" normalizeH="0" baseline="0" noProof="0" dirty="0">
              <a:ln>
                <a:noFill/>
              </a:ln>
              <a:solidFill>
                <a:prstClr val="black"/>
              </a:solidFill>
              <a:effectLst/>
              <a:uLnTx/>
              <a:uFillTx/>
              <a:latin typeface="Corbel" panose="020B0503020204020204"/>
              <a:ea typeface="+mn-ea"/>
              <a:cs typeface="+mn-cs"/>
            </a:endParaRPr>
          </a:p>
          <a:p>
            <a:pPr marL="158750" marR="0" lvl="0" indent="0" algn="l" defTabSz="914400" rtl="0" eaLnBrk="0" fontAlgn="base" latinLnBrk="0" hangingPunct="0">
              <a:lnSpc>
                <a:spcPct val="100000"/>
              </a:lnSpc>
              <a:spcBef>
                <a:spcPct val="0"/>
              </a:spcBef>
              <a:spcAft>
                <a:spcPts val="700"/>
              </a:spcAft>
              <a:buClr>
                <a:srgbClr val="F0AD00"/>
              </a:buClr>
              <a:buSzPct val="80000"/>
              <a:buFont typeface="Wingdings 2" panose="05020102010507070707" pitchFamily="18" charset="2"/>
              <a:buNone/>
              <a:defRPr/>
            </a:pPr>
            <a:endParaRPr kumimoji="0" lang="en-IN" sz="15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42188648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129994"/>
            <a:ext cx="10515600" cy="745218"/>
          </a:xfrm>
          <a:solidFill>
            <a:schemeClr val="accent1"/>
          </a:solidFill>
        </p:spPr>
        <p:txBody>
          <a:bodyPr/>
          <a:lstStyle/>
          <a:p>
            <a:pPr algn="ctr"/>
            <a:r>
              <a:rPr lang="en-US" b="1" dirty="0" smtClean="0"/>
              <a:t>ENGINE SPECIFICATIONS</a:t>
            </a:r>
            <a:endParaRPr lang="en-IN" b="1" dirty="0"/>
          </a:p>
        </p:txBody>
      </p:sp>
      <p:pic>
        <p:nvPicPr>
          <p:cNvPr id="4"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93670" y="992776"/>
            <a:ext cx="8948056" cy="5747657"/>
          </a:xfrm>
        </p:spPr>
      </p:pic>
    </p:spTree>
    <p:extLst>
      <p:ext uri="{BB962C8B-B14F-4D97-AF65-F5344CB8AC3E}">
        <p14:creationId xmlns:p14="http://schemas.microsoft.com/office/powerpoint/2010/main" val="41047402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PREPARATION OF BIO-DIESEL BLEND</a:t>
            </a:r>
            <a:endParaRPr lang="en-IN" b="1" dirty="0"/>
          </a:p>
        </p:txBody>
      </p:sp>
      <p:sp>
        <p:nvSpPr>
          <p:cNvPr id="3" name="Content Placeholder 2"/>
          <p:cNvSpPr>
            <a:spLocks noGrp="1"/>
          </p:cNvSpPr>
          <p:nvPr>
            <p:ph idx="1"/>
          </p:nvPr>
        </p:nvSpPr>
        <p:spPr/>
        <p:txBody>
          <a:bodyPr/>
          <a:lstStyle/>
          <a:p>
            <a:r>
              <a:rPr lang="en-US" dirty="0" smtClean="0"/>
              <a:t>From the result of phase 1, we choose 2 blends (B20 and B30) from the 4 blends (B20,B30,B40 and B50).</a:t>
            </a:r>
          </a:p>
          <a:p>
            <a:r>
              <a:rPr lang="en-US" dirty="0" smtClean="0"/>
              <a:t>These two blends were taken based on their brake thermal efficiency of 31.92% for B20 blend and 31.71% for B30 blend at full load (100%) when compared to the other blends.</a:t>
            </a:r>
          </a:p>
          <a:p>
            <a:endParaRPr lang="en-IN" dirty="0"/>
          </a:p>
        </p:txBody>
      </p:sp>
      <p:pic>
        <p:nvPicPr>
          <p:cNvPr id="4"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76993" y="4001294"/>
            <a:ext cx="2651761" cy="249564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71064" y="4045369"/>
            <a:ext cx="3418114" cy="2291579"/>
          </a:xfrm>
          <a:prstGeom prst="rect">
            <a:avLst/>
          </a:prstGeom>
        </p:spPr>
      </p:pic>
    </p:spTree>
    <p:extLst>
      <p:ext uri="{BB962C8B-B14F-4D97-AF65-F5344CB8AC3E}">
        <p14:creationId xmlns:p14="http://schemas.microsoft.com/office/powerpoint/2010/main" val="285302742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7220" y="297588"/>
            <a:ext cx="11009811" cy="1325563"/>
          </a:xfrm>
          <a:solidFill>
            <a:schemeClr val="accent1"/>
          </a:solidFill>
        </p:spPr>
        <p:txBody>
          <a:bodyPr/>
          <a:lstStyle/>
          <a:p>
            <a:r>
              <a:rPr lang="en-US" b="1" dirty="0" smtClean="0"/>
              <a:t>INSTALLATION OF </a:t>
            </a:r>
            <a:r>
              <a:rPr lang="en-US" b="1" dirty="0"/>
              <a:t>HYDROGEN INDUCTION SETUP</a:t>
            </a:r>
            <a:endParaRPr lang="en-IN" b="1" dirty="0"/>
          </a:p>
        </p:txBody>
      </p:sp>
      <p:sp>
        <p:nvSpPr>
          <p:cNvPr id="5" name="Content Placeholder 4"/>
          <p:cNvSpPr>
            <a:spLocks noGrp="1"/>
          </p:cNvSpPr>
          <p:nvPr>
            <p:ph sz="half" idx="1"/>
          </p:nvPr>
        </p:nvSpPr>
        <p:spPr/>
        <p:txBody>
          <a:bodyPr>
            <a:normAutofit/>
          </a:bodyPr>
          <a:lstStyle/>
          <a:p>
            <a:pPr marL="0" indent="0">
              <a:buNone/>
            </a:pPr>
            <a:r>
              <a:rPr lang="en-US" dirty="0" smtClean="0"/>
              <a:t>HYDROGEN CYLINDER:</a:t>
            </a:r>
            <a:endParaRPr lang="en-US" dirty="0"/>
          </a:p>
          <a:p>
            <a:pPr marL="0" indent="0">
              <a:lnSpc>
                <a:spcPct val="60000"/>
              </a:lnSpc>
              <a:buNone/>
            </a:pPr>
            <a:endParaRPr lang="en-US" sz="2000" dirty="0" smtClean="0"/>
          </a:p>
          <a:p>
            <a:pPr marL="0" indent="0">
              <a:lnSpc>
                <a:spcPct val="60000"/>
              </a:lnSpc>
              <a:buNone/>
            </a:pPr>
            <a:r>
              <a:rPr lang="en-US" sz="2000" dirty="0" smtClean="0"/>
              <a:t>   Hydrogen is stored in a </a:t>
            </a:r>
          </a:p>
          <a:p>
            <a:pPr marL="0" indent="0">
              <a:lnSpc>
                <a:spcPct val="60000"/>
              </a:lnSpc>
              <a:buNone/>
            </a:pPr>
            <a:r>
              <a:rPr lang="en-US" sz="2000" dirty="0" smtClean="0"/>
              <a:t> Metallic cylinder in a </a:t>
            </a:r>
          </a:p>
          <a:p>
            <a:pPr marL="0" indent="0">
              <a:lnSpc>
                <a:spcPct val="60000"/>
              </a:lnSpc>
              <a:buNone/>
            </a:pPr>
            <a:r>
              <a:rPr lang="en-US" sz="2000" dirty="0"/>
              <a:t> </a:t>
            </a:r>
            <a:r>
              <a:rPr lang="en-US" sz="2000" dirty="0" smtClean="0"/>
              <a:t>compressed Gaseous state.</a:t>
            </a:r>
          </a:p>
          <a:p>
            <a:pPr marL="0" indent="0">
              <a:lnSpc>
                <a:spcPct val="60000"/>
              </a:lnSpc>
              <a:buNone/>
            </a:pPr>
            <a:r>
              <a:rPr lang="en-US" sz="2000" dirty="0"/>
              <a:t> </a:t>
            </a:r>
            <a:r>
              <a:rPr lang="en-US" sz="2000" dirty="0" smtClean="0"/>
              <a:t>    </a:t>
            </a:r>
          </a:p>
          <a:p>
            <a:pPr marL="0" indent="0">
              <a:lnSpc>
                <a:spcPct val="60000"/>
              </a:lnSpc>
              <a:buNone/>
            </a:pPr>
            <a:r>
              <a:rPr lang="en-US" sz="2000" dirty="0"/>
              <a:t> </a:t>
            </a:r>
            <a:r>
              <a:rPr lang="en-US" sz="2000" dirty="0" smtClean="0"/>
              <a:t>   Hydrogen was stored </a:t>
            </a:r>
          </a:p>
          <a:p>
            <a:pPr marL="0" indent="0">
              <a:lnSpc>
                <a:spcPct val="60000"/>
              </a:lnSpc>
              <a:buNone/>
            </a:pPr>
            <a:r>
              <a:rPr lang="en-US" sz="2000" dirty="0" smtClean="0"/>
              <a:t>  Under the pressure of 260 </a:t>
            </a:r>
          </a:p>
          <a:p>
            <a:pPr marL="0" indent="0">
              <a:lnSpc>
                <a:spcPct val="60000"/>
              </a:lnSpc>
              <a:buNone/>
            </a:pPr>
            <a:r>
              <a:rPr lang="en-US" sz="2000" dirty="0" smtClean="0"/>
              <a:t>  bar for this project.</a:t>
            </a:r>
          </a:p>
        </p:txBody>
      </p:sp>
      <p:sp>
        <p:nvSpPr>
          <p:cNvPr id="6" name="Content Placeholder 5"/>
          <p:cNvSpPr>
            <a:spLocks noGrp="1"/>
          </p:cNvSpPr>
          <p:nvPr>
            <p:ph sz="half" idx="2"/>
          </p:nvPr>
        </p:nvSpPr>
        <p:spPr>
          <a:xfrm>
            <a:off x="6096000" y="1934539"/>
            <a:ext cx="5181600" cy="4351338"/>
          </a:xfrm>
        </p:spPr>
        <p:txBody>
          <a:bodyPr>
            <a:normAutofit/>
          </a:bodyPr>
          <a:lstStyle/>
          <a:p>
            <a:pPr marL="0" indent="0">
              <a:lnSpc>
                <a:spcPct val="50000"/>
              </a:lnSpc>
              <a:buNone/>
            </a:pPr>
            <a:r>
              <a:rPr lang="en-US" dirty="0" smtClean="0"/>
              <a:t>PRESSURE REGULATOR:</a:t>
            </a:r>
          </a:p>
          <a:p>
            <a:pPr marL="0" indent="0">
              <a:lnSpc>
                <a:spcPct val="100000"/>
              </a:lnSpc>
              <a:buNone/>
            </a:pPr>
            <a:r>
              <a:rPr lang="en-US" dirty="0" smtClean="0"/>
              <a:t>     </a:t>
            </a:r>
            <a:r>
              <a:rPr lang="en-US" sz="2000" dirty="0" smtClean="0"/>
              <a:t>A pressure regulator is a valve that controls the pressure of a fluid or gas to a desired value, using negative feedback of controlled pressure.</a:t>
            </a:r>
          </a:p>
        </p:txBody>
      </p:sp>
      <p:pic>
        <p:nvPicPr>
          <p:cNvPr id="4" name="Content Placeholder 5"/>
          <p:cNvPicPr>
            <a:picLocks noChangeAspect="1"/>
          </p:cNvPicPr>
          <p:nvPr/>
        </p:nvPicPr>
        <p:blipFill>
          <a:blip r:embed="rId2"/>
          <a:stretch>
            <a:fillRect/>
          </a:stretch>
        </p:blipFill>
        <p:spPr>
          <a:xfrm>
            <a:off x="3886199" y="2448401"/>
            <a:ext cx="2005694" cy="3323614"/>
          </a:xfrm>
          <a:prstGeom prst="rect">
            <a:avLst/>
          </a:prstGeom>
        </p:spPr>
      </p:pic>
      <p:pic>
        <p:nvPicPr>
          <p:cNvPr id="7" name="Picture 6"/>
          <p:cNvPicPr>
            <a:picLocks noChangeAspect="1"/>
          </p:cNvPicPr>
          <p:nvPr/>
        </p:nvPicPr>
        <p:blipFill>
          <a:blip r:embed="rId3"/>
          <a:stretch>
            <a:fillRect/>
          </a:stretch>
        </p:blipFill>
        <p:spPr>
          <a:xfrm>
            <a:off x="6557554" y="3847865"/>
            <a:ext cx="4720046" cy="2329098"/>
          </a:xfrm>
          <a:prstGeom prst="rect">
            <a:avLst/>
          </a:prstGeom>
        </p:spPr>
      </p:pic>
    </p:spTree>
    <p:extLst>
      <p:ext uri="{BB962C8B-B14F-4D97-AF65-F5344CB8AC3E}">
        <p14:creationId xmlns:p14="http://schemas.microsoft.com/office/powerpoint/2010/main" val="39476498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9602" y="328289"/>
            <a:ext cx="10955972" cy="1325563"/>
          </a:xfrm>
          <a:solidFill>
            <a:schemeClr val="accent1"/>
          </a:solidFill>
        </p:spPr>
        <p:txBody>
          <a:bodyPr/>
          <a:lstStyle/>
          <a:p>
            <a:pPr algn="ctr"/>
            <a:r>
              <a:rPr lang="en-US" b="1" dirty="0" smtClean="0"/>
              <a:t>INSTALLATION OF </a:t>
            </a:r>
            <a:r>
              <a:rPr lang="en-US" b="1" dirty="0"/>
              <a:t>HYDROGEN INDUCTION SETUP</a:t>
            </a:r>
            <a:endParaRPr lang="en-IN" b="1" dirty="0"/>
          </a:p>
        </p:txBody>
      </p:sp>
      <p:sp>
        <p:nvSpPr>
          <p:cNvPr id="10" name="Content Placeholder 9"/>
          <p:cNvSpPr>
            <a:spLocks noGrp="1"/>
          </p:cNvSpPr>
          <p:nvPr>
            <p:ph sz="half" idx="2"/>
          </p:nvPr>
        </p:nvSpPr>
        <p:spPr>
          <a:xfrm>
            <a:off x="839788" y="2103120"/>
            <a:ext cx="5157787" cy="4086543"/>
          </a:xfrm>
        </p:spPr>
        <p:txBody>
          <a:bodyPr/>
          <a:lstStyle/>
          <a:p>
            <a:r>
              <a:rPr lang="en-US" dirty="0" smtClean="0"/>
              <a:t>FLAME TRAP:</a:t>
            </a:r>
          </a:p>
          <a:p>
            <a:endParaRPr lang="en-US" dirty="0"/>
          </a:p>
          <a:p>
            <a:endParaRPr lang="en-US" dirty="0" smtClean="0"/>
          </a:p>
          <a:p>
            <a:endParaRPr lang="en-US" dirty="0"/>
          </a:p>
          <a:p>
            <a:endParaRPr lang="en-US" dirty="0" smtClean="0"/>
          </a:p>
          <a:p>
            <a:pPr marL="0" indent="0">
              <a:buNone/>
            </a:pPr>
            <a:r>
              <a:rPr lang="en-US" dirty="0"/>
              <a:t> </a:t>
            </a:r>
            <a:endParaRPr lang="en-US" dirty="0" smtClean="0"/>
          </a:p>
          <a:p>
            <a:pPr marL="0" indent="0">
              <a:buNone/>
            </a:pPr>
            <a:r>
              <a:rPr lang="en-US" sz="2000" dirty="0" smtClean="0"/>
              <a:t>A flame trap or flame arrestor is used to arrest backfire in H2 supply line which reduces the risk of explosion</a:t>
            </a:r>
            <a:endParaRPr lang="en-IN" dirty="0"/>
          </a:p>
        </p:txBody>
      </p:sp>
      <p:sp>
        <p:nvSpPr>
          <p:cNvPr id="12" name="Content Placeholder 11"/>
          <p:cNvSpPr>
            <a:spLocks noGrp="1"/>
          </p:cNvSpPr>
          <p:nvPr>
            <p:ph sz="quarter" idx="4"/>
          </p:nvPr>
        </p:nvSpPr>
        <p:spPr>
          <a:xfrm>
            <a:off x="6097588" y="2103120"/>
            <a:ext cx="5183188" cy="3903663"/>
          </a:xfrm>
        </p:spPr>
        <p:txBody>
          <a:bodyPr>
            <a:normAutofit lnSpcReduction="10000"/>
          </a:bodyPr>
          <a:lstStyle/>
          <a:p>
            <a:r>
              <a:rPr lang="en-US" dirty="0" smtClean="0"/>
              <a:t>FLOW METER:</a:t>
            </a:r>
          </a:p>
          <a:p>
            <a:endParaRPr lang="en-US" dirty="0"/>
          </a:p>
          <a:p>
            <a:endParaRPr lang="en-US" dirty="0" smtClean="0"/>
          </a:p>
          <a:p>
            <a:endParaRPr lang="en-US" dirty="0"/>
          </a:p>
          <a:p>
            <a:endParaRPr lang="en-US" dirty="0" smtClean="0"/>
          </a:p>
          <a:p>
            <a:pPr marL="0" indent="0">
              <a:buNone/>
            </a:pPr>
            <a:r>
              <a:rPr lang="en-US" dirty="0"/>
              <a:t> </a:t>
            </a:r>
            <a:r>
              <a:rPr lang="en-US" dirty="0" smtClean="0"/>
              <a:t>  </a:t>
            </a:r>
          </a:p>
          <a:p>
            <a:pPr marL="0" indent="0">
              <a:buNone/>
            </a:pPr>
            <a:r>
              <a:rPr lang="en-US" dirty="0" smtClean="0"/>
              <a:t> </a:t>
            </a:r>
            <a:r>
              <a:rPr lang="en-US" sz="2000" dirty="0" smtClean="0"/>
              <a:t>Flowmeter is connected next to flame trap to measure the flow of hydrogen.it measures the supply of hydrogen gas in </a:t>
            </a:r>
            <a:r>
              <a:rPr lang="en-US" sz="2000" dirty="0" err="1" smtClean="0"/>
              <a:t>litre</a:t>
            </a:r>
            <a:r>
              <a:rPr lang="en-US" sz="2000" dirty="0" smtClean="0"/>
              <a:t> per minute (LPM)</a:t>
            </a:r>
            <a:endParaRPr lang="en-IN" dirty="0"/>
          </a:p>
        </p:txBody>
      </p:sp>
      <p:pic>
        <p:nvPicPr>
          <p:cNvPr id="4" name="Picture 3"/>
          <p:cNvPicPr>
            <a:picLocks noChangeAspect="1"/>
          </p:cNvPicPr>
          <p:nvPr/>
        </p:nvPicPr>
        <p:blipFill>
          <a:blip r:embed="rId2"/>
          <a:stretch>
            <a:fillRect/>
          </a:stretch>
        </p:blipFill>
        <p:spPr>
          <a:xfrm>
            <a:off x="1348218" y="3001656"/>
            <a:ext cx="4140926" cy="1718916"/>
          </a:xfrm>
          <a:prstGeom prst="rect">
            <a:avLst/>
          </a:prstGeom>
        </p:spPr>
      </p:pic>
      <p:pic>
        <p:nvPicPr>
          <p:cNvPr id="5" name="Content Placeholder 6"/>
          <p:cNvPicPr>
            <a:picLocks noGrp="1" noChangeAspect="1"/>
          </p:cNvPicPr>
          <p:nvPr/>
        </p:nvPicPr>
        <p:blipFill>
          <a:blip r:embed="rId3"/>
          <a:stretch>
            <a:fillRect/>
          </a:stretch>
        </p:blipFill>
        <p:spPr bwMode="auto">
          <a:xfrm>
            <a:off x="6396433" y="2886359"/>
            <a:ext cx="4585498" cy="183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1576062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HYDROGEN INDUCTION SETUP</a:t>
            </a:r>
            <a:endParaRPr lang="en-IN" b="1" dirty="0"/>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2037807" y="2260744"/>
            <a:ext cx="8608422" cy="3481099"/>
          </a:xfrm>
          <a:prstGeom prst="rect">
            <a:avLst/>
          </a:prstGeom>
        </p:spPr>
      </p:pic>
    </p:spTree>
    <p:extLst>
      <p:ext uri="{BB962C8B-B14F-4D97-AF65-F5344CB8AC3E}">
        <p14:creationId xmlns:p14="http://schemas.microsoft.com/office/powerpoint/2010/main" val="760052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PERFORMANCE CHARACTERISTICS</a:t>
            </a:r>
            <a:endParaRPr lang="en-IN" b="1" dirty="0"/>
          </a:p>
        </p:txBody>
      </p:sp>
      <p:sp>
        <p:nvSpPr>
          <p:cNvPr id="7" name="Content Placeholder 6"/>
          <p:cNvSpPr>
            <a:spLocks noGrp="1"/>
          </p:cNvSpPr>
          <p:nvPr>
            <p:ph idx="1"/>
          </p:nvPr>
        </p:nvSpPr>
        <p:spPr/>
        <p:txBody>
          <a:bodyPr/>
          <a:lstStyle/>
          <a:p>
            <a:endParaRPr lang="en-IN" dirty="0"/>
          </a:p>
        </p:txBody>
      </p:sp>
      <p:graphicFrame>
        <p:nvGraphicFramePr>
          <p:cNvPr id="8" name="Chart 7"/>
          <p:cNvGraphicFramePr>
            <a:graphicFrameLocks/>
          </p:cNvGraphicFramePr>
          <p:nvPr>
            <p:extLst>
              <p:ext uri="{D42A27DB-BD31-4B8C-83A1-F6EECF244321}">
                <p14:modId xmlns:p14="http://schemas.microsoft.com/office/powerpoint/2010/main" val="1406757270"/>
              </p:ext>
            </p:extLst>
          </p:nvPr>
        </p:nvGraphicFramePr>
        <p:xfrm>
          <a:off x="1959429" y="2306388"/>
          <a:ext cx="7694021" cy="38705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9624020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SPECIFIC FUEL CUNSUMPTION</a:t>
            </a:r>
            <a:endParaRPr lang="en-IN" b="1"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62272672"/>
              </p:ext>
            </p:extLst>
          </p:nvPr>
        </p:nvGraphicFramePr>
        <p:xfrm>
          <a:off x="1436914" y="2002971"/>
          <a:ext cx="9085943" cy="417399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975226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1811" y="338999"/>
            <a:ext cx="10515600" cy="1325563"/>
          </a:xfrm>
          <a:solidFill>
            <a:schemeClr val="accent1"/>
          </a:solidFill>
        </p:spPr>
        <p:txBody>
          <a:bodyPr>
            <a:normAutofit/>
          </a:bodyPr>
          <a:lstStyle/>
          <a:p>
            <a:pPr algn="ctr"/>
            <a:r>
              <a:rPr lang="en-US" sz="5400" b="1" dirty="0" smtClean="0"/>
              <a:t>TITLE</a:t>
            </a:r>
            <a:endParaRPr lang="en-IN" sz="5400" b="1" dirty="0"/>
          </a:p>
        </p:txBody>
      </p:sp>
      <p:sp>
        <p:nvSpPr>
          <p:cNvPr id="5" name="Content Placeholder 4"/>
          <p:cNvSpPr>
            <a:spLocks noGrp="1"/>
          </p:cNvSpPr>
          <p:nvPr>
            <p:ph idx="1"/>
          </p:nvPr>
        </p:nvSpPr>
        <p:spPr>
          <a:xfrm>
            <a:off x="838200" y="2364377"/>
            <a:ext cx="10515600" cy="3812586"/>
          </a:xfrm>
        </p:spPr>
        <p:txBody>
          <a:bodyPr/>
          <a:lstStyle/>
          <a:p>
            <a:pPr marL="0" indent="0" algn="ctr">
              <a:buNone/>
            </a:pPr>
            <a:r>
              <a:rPr lang="en-US" sz="4000" b="1" dirty="0">
                <a:sym typeface="+mn-ea"/>
              </a:rPr>
              <a:t>EXPERIMENTAL ANALYSIS OF PERFORMANCE,COMBUSTION AND EMISSION CHARACTERISTICS OF SINGLE CYLINDER DIESEL ENGINE USING </a:t>
            </a:r>
            <a:r>
              <a:rPr lang="en-US" sz="4000" b="1" dirty="0" smtClean="0">
                <a:sym typeface="+mn-ea"/>
              </a:rPr>
              <a:t>BIODIESEL(DIESEL-TURPENTINE </a:t>
            </a:r>
            <a:r>
              <a:rPr lang="en-US" sz="4000" b="1" dirty="0">
                <a:sym typeface="+mn-ea"/>
              </a:rPr>
              <a:t>BLEND) WITH HYDROGEN INDUCTION.</a:t>
            </a:r>
            <a:endParaRPr lang="en-US" sz="4000" b="1" dirty="0"/>
          </a:p>
          <a:p>
            <a:pPr marL="0" indent="0" algn="ctr">
              <a:buNone/>
            </a:pPr>
            <a:endParaRPr lang="en-US" sz="4000" b="1" dirty="0"/>
          </a:p>
          <a:p>
            <a:pPr marL="0" indent="0">
              <a:buNone/>
            </a:pPr>
            <a:endParaRPr lang="en-US" b="1" dirty="0"/>
          </a:p>
        </p:txBody>
      </p:sp>
    </p:spTree>
    <p:extLst>
      <p:ext uri="{BB962C8B-B14F-4D97-AF65-F5344CB8AC3E}">
        <p14:creationId xmlns:p14="http://schemas.microsoft.com/office/powerpoint/2010/main" val="40121272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COMBUSTION CHARACTERISTICS</a:t>
            </a:r>
            <a:endParaRPr lang="en-IN"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93036972"/>
              </p:ext>
            </p:extLst>
          </p:nvPr>
        </p:nvGraphicFramePr>
        <p:xfrm>
          <a:off x="1724296" y="1825625"/>
          <a:ext cx="8321041"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732083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HEAT RELEASE RATE</a:t>
            </a:r>
            <a:endParaRPr lang="en-IN" b="1" dirty="0"/>
          </a:p>
        </p:txBody>
      </p:sp>
      <p:sp>
        <p:nvSpPr>
          <p:cNvPr id="3" name="Content Placeholder 2"/>
          <p:cNvSpPr>
            <a:spLocks noGrp="1"/>
          </p:cNvSpPr>
          <p:nvPr>
            <p:ph idx="1"/>
          </p:nvPr>
        </p:nvSpPr>
        <p:spPr/>
        <p:txBody>
          <a:bodyPr/>
          <a:lstStyle/>
          <a:p>
            <a:endParaRPr lang="en-IN"/>
          </a:p>
        </p:txBody>
      </p:sp>
      <p:graphicFrame>
        <p:nvGraphicFramePr>
          <p:cNvPr id="4" name="Chart 3"/>
          <p:cNvGraphicFramePr>
            <a:graphicFrameLocks/>
          </p:cNvGraphicFramePr>
          <p:nvPr>
            <p:extLst>
              <p:ext uri="{D42A27DB-BD31-4B8C-83A1-F6EECF244321}">
                <p14:modId xmlns:p14="http://schemas.microsoft.com/office/powerpoint/2010/main" val="3573025265"/>
              </p:ext>
            </p:extLst>
          </p:nvPr>
        </p:nvGraphicFramePr>
        <p:xfrm>
          <a:off x="2425700" y="1981200"/>
          <a:ext cx="7480300" cy="3886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9680524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EMISSION CHARACTERISTICS</a:t>
            </a:r>
            <a:endParaRPr lang="en-IN" b="1"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372929273"/>
              </p:ext>
            </p:extLst>
          </p:nvPr>
        </p:nvGraphicFramePr>
        <p:xfrm>
          <a:off x="1776549" y="2063931"/>
          <a:ext cx="8582298" cy="411303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1514279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HC Vs LOAD</a:t>
            </a:r>
            <a:endParaRPr lang="en-IN" b="1" dirty="0"/>
          </a:p>
        </p:txBody>
      </p:sp>
      <p:sp>
        <p:nvSpPr>
          <p:cNvPr id="3" name="Content Placeholder 2"/>
          <p:cNvSpPr>
            <a:spLocks noGrp="1"/>
          </p:cNvSpPr>
          <p:nvPr>
            <p:ph idx="1"/>
          </p:nvPr>
        </p:nvSpPr>
        <p:spPr/>
        <p:txBody>
          <a:bodyPr/>
          <a:lstStyle/>
          <a:p>
            <a:endParaRPr lang="en-IN"/>
          </a:p>
        </p:txBody>
      </p:sp>
      <p:graphicFrame>
        <p:nvGraphicFramePr>
          <p:cNvPr id="4" name="Chart 3"/>
          <p:cNvGraphicFramePr>
            <a:graphicFrameLocks/>
          </p:cNvGraphicFramePr>
          <p:nvPr>
            <p:extLst>
              <p:ext uri="{D42A27DB-BD31-4B8C-83A1-F6EECF244321}">
                <p14:modId xmlns:p14="http://schemas.microsoft.com/office/powerpoint/2010/main" val="2631674483"/>
              </p:ext>
            </p:extLst>
          </p:nvPr>
        </p:nvGraphicFramePr>
        <p:xfrm>
          <a:off x="2527300" y="2171700"/>
          <a:ext cx="7124700" cy="3835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773446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CO</a:t>
            </a:r>
            <a:r>
              <a:rPr lang="en-US" b="1" dirty="0" smtClean="0">
                <a:cs typeface="Calibri" panose="020F0502020204030204" pitchFamily="34" charset="0"/>
              </a:rPr>
              <a:t>₂ Vs LOAD</a:t>
            </a:r>
            <a:endParaRPr lang="en-IN"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276030538"/>
              </p:ext>
            </p:extLst>
          </p:nvPr>
        </p:nvGraphicFramePr>
        <p:xfrm>
          <a:off x="1968500" y="1917699"/>
          <a:ext cx="8178800" cy="42592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3308228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err="1" smtClean="0"/>
              <a:t>Nox</a:t>
            </a:r>
            <a:r>
              <a:rPr lang="en-US" b="1" dirty="0" smtClean="0"/>
              <a:t> Vs LOAD</a:t>
            </a:r>
            <a:endParaRPr lang="en-IN"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512626304"/>
              </p:ext>
            </p:extLst>
          </p:nvPr>
        </p:nvGraphicFramePr>
        <p:xfrm>
          <a:off x="1778000" y="1993899"/>
          <a:ext cx="8597900" cy="41830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7274533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SMOKE Vs LOAD</a:t>
            </a:r>
            <a:endParaRPr lang="en-IN"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5019578"/>
              </p:ext>
            </p:extLst>
          </p:nvPr>
        </p:nvGraphicFramePr>
        <p:xfrm>
          <a:off x="1714500" y="1968499"/>
          <a:ext cx="8128000" cy="42084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4974194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INFERENCES-PERFORMANCE CHARACTERICTICS</a:t>
            </a:r>
            <a:endParaRPr lang="en-IN" b="1" dirty="0"/>
          </a:p>
        </p:txBody>
      </p:sp>
      <p:sp>
        <p:nvSpPr>
          <p:cNvPr id="3" name="Content Placeholder 2"/>
          <p:cNvSpPr>
            <a:spLocks noGrp="1"/>
          </p:cNvSpPr>
          <p:nvPr>
            <p:ph idx="1"/>
          </p:nvPr>
        </p:nvSpPr>
        <p:spPr/>
        <p:txBody>
          <a:bodyPr>
            <a:normAutofit fontScale="77500" lnSpcReduction="20000"/>
          </a:bodyPr>
          <a:lstStyle/>
          <a:p>
            <a:pPr marL="158745" indent="0">
              <a:buNone/>
            </a:pPr>
            <a:r>
              <a:rPr lang="en-IN" b="1" dirty="0"/>
              <a:t>Brake Thermal Efficiency</a:t>
            </a:r>
          </a:p>
          <a:p>
            <a:r>
              <a:rPr lang="en-IN" dirty="0" smtClean="0"/>
              <a:t>BTE is less when using biodiesel, because of the poor </a:t>
            </a:r>
            <a:r>
              <a:rPr lang="en-IN" dirty="0" err="1" smtClean="0"/>
              <a:t>volatilability</a:t>
            </a:r>
            <a:r>
              <a:rPr lang="en-IN" dirty="0" smtClean="0"/>
              <a:t> and inferior combustion characteristics of the biodiesel.</a:t>
            </a:r>
          </a:p>
          <a:p>
            <a:r>
              <a:rPr lang="en-IN" dirty="0" smtClean="0"/>
              <a:t>The </a:t>
            </a:r>
            <a:r>
              <a:rPr lang="en-IN" dirty="0"/>
              <a:t>high flame velocity of the hydrogen, which is added to the intake air increases the combustion rate during combustion. This results in higher </a:t>
            </a:r>
            <a:r>
              <a:rPr lang="en-IN" dirty="0" smtClean="0"/>
              <a:t>BTE. The BTE of B20H2 is 33.58% and B30H2 is 32.24% at 100% load.</a:t>
            </a:r>
            <a:endParaRPr lang="en-IN" dirty="0"/>
          </a:p>
          <a:p>
            <a:endParaRPr lang="en-IN" dirty="0"/>
          </a:p>
          <a:p>
            <a:pPr marL="158745" indent="0">
              <a:buNone/>
            </a:pPr>
            <a:r>
              <a:rPr lang="en-IN" b="1" dirty="0"/>
              <a:t>Specific Fuel Consumption</a:t>
            </a:r>
          </a:p>
          <a:p>
            <a:r>
              <a:rPr lang="en-IN" dirty="0"/>
              <a:t>The bio diesel has lower calorific value than neat diesel. Hence more amount of fuel is consumed to produce the same power output produced by the diesel.</a:t>
            </a:r>
          </a:p>
          <a:p>
            <a:r>
              <a:rPr lang="en-IN" dirty="0"/>
              <a:t>Hydrogen addition decreases SFC of the engine due to the superior combustion characteristics of the fuel mixture along with hydrogen.</a:t>
            </a:r>
          </a:p>
          <a:p>
            <a:r>
              <a:rPr lang="en-IN" dirty="0"/>
              <a:t>The high flame velocity will increase the combustion rate and  this in turn reduces SFC</a:t>
            </a:r>
          </a:p>
          <a:p>
            <a:endParaRPr lang="en-IN" dirty="0"/>
          </a:p>
        </p:txBody>
      </p:sp>
    </p:spTree>
    <p:extLst>
      <p:ext uri="{BB962C8B-B14F-4D97-AF65-F5344CB8AC3E}">
        <p14:creationId xmlns:p14="http://schemas.microsoft.com/office/powerpoint/2010/main" val="329591881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INFERENCES-COMBUSTION </a:t>
            </a:r>
            <a:r>
              <a:rPr lang="en-US" b="1" dirty="0"/>
              <a:t>CHARACTERICTICS</a:t>
            </a:r>
            <a:endParaRPr lang="en-IN" b="1" dirty="0"/>
          </a:p>
        </p:txBody>
      </p:sp>
      <p:sp>
        <p:nvSpPr>
          <p:cNvPr id="3" name="Content Placeholder 2"/>
          <p:cNvSpPr>
            <a:spLocks noGrp="1"/>
          </p:cNvSpPr>
          <p:nvPr>
            <p:ph idx="1"/>
          </p:nvPr>
        </p:nvSpPr>
        <p:spPr/>
        <p:txBody>
          <a:bodyPr>
            <a:normAutofit fontScale="92500" lnSpcReduction="20000"/>
          </a:bodyPr>
          <a:lstStyle/>
          <a:p>
            <a:pPr marL="158745" indent="0">
              <a:buNone/>
            </a:pPr>
            <a:r>
              <a:rPr lang="en-IN" b="1" dirty="0"/>
              <a:t>In cylinder pressure</a:t>
            </a:r>
          </a:p>
          <a:p>
            <a:r>
              <a:rPr lang="en-IN" dirty="0"/>
              <a:t>The biodiesel generated less cylinder pressure when compare with the diesel. This is due to the poor calorific value which results in inferior combustion. </a:t>
            </a:r>
          </a:p>
          <a:p>
            <a:r>
              <a:rPr lang="en-IN" dirty="0"/>
              <a:t>The superior properties and the higher flame velocity of the hydrogen results in complete oxidation of premixed charge that significantly increase the cylinder’s pressure.</a:t>
            </a:r>
          </a:p>
          <a:p>
            <a:pPr marL="158745" indent="0">
              <a:buNone/>
            </a:pPr>
            <a:r>
              <a:rPr lang="en-IN" b="1" dirty="0"/>
              <a:t>Heat Release Rate</a:t>
            </a:r>
          </a:p>
          <a:p>
            <a:r>
              <a:rPr lang="en-IN" dirty="0"/>
              <a:t>The biodiesel releases less heat compare with diesel, due to the less calorific value of the biodiesel.</a:t>
            </a:r>
          </a:p>
          <a:p>
            <a:r>
              <a:rPr lang="en-IN" dirty="0"/>
              <a:t>The increased ignition delay of the hydrogen improves the combustion. Hence the heat release rate with hydrogen enrichment will be higher</a:t>
            </a:r>
          </a:p>
        </p:txBody>
      </p:sp>
    </p:spTree>
    <p:extLst>
      <p:ext uri="{BB962C8B-B14F-4D97-AF65-F5344CB8AC3E}">
        <p14:creationId xmlns:p14="http://schemas.microsoft.com/office/powerpoint/2010/main" val="189693847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INFERENCES-EMISSION </a:t>
            </a:r>
            <a:r>
              <a:rPr lang="en-US" b="1" dirty="0"/>
              <a:t>CHARACTERICTICS</a:t>
            </a:r>
            <a:endParaRPr lang="en-IN" b="1" dirty="0"/>
          </a:p>
        </p:txBody>
      </p:sp>
      <p:sp>
        <p:nvSpPr>
          <p:cNvPr id="3" name="Content Placeholder 2"/>
          <p:cNvSpPr>
            <a:spLocks noGrp="1"/>
          </p:cNvSpPr>
          <p:nvPr>
            <p:ph idx="1"/>
          </p:nvPr>
        </p:nvSpPr>
        <p:spPr/>
        <p:txBody>
          <a:bodyPr>
            <a:normAutofit fontScale="92500" lnSpcReduction="20000"/>
          </a:bodyPr>
          <a:lstStyle/>
          <a:p>
            <a:pPr marL="158745" indent="0">
              <a:buNone/>
            </a:pPr>
            <a:r>
              <a:rPr lang="en-IN" b="1" dirty="0"/>
              <a:t>CO</a:t>
            </a:r>
          </a:p>
          <a:p>
            <a:r>
              <a:rPr lang="en-IN" dirty="0"/>
              <a:t>More amount of oxygen content and lower carbon molecules of the biodiesel will result in reduction in CO emissions.</a:t>
            </a:r>
          </a:p>
          <a:p>
            <a:r>
              <a:rPr lang="en-IN" dirty="0"/>
              <a:t>The hydrogen molecules will react with the oxygen present in biodiesel will form OH molecules. </a:t>
            </a:r>
          </a:p>
          <a:p>
            <a:r>
              <a:rPr lang="en-IN" dirty="0"/>
              <a:t>This improves the combustion process and reduces the formation of CO emission in the exhaust.</a:t>
            </a:r>
          </a:p>
          <a:p>
            <a:pPr marL="158745" indent="0">
              <a:buNone/>
            </a:pPr>
            <a:r>
              <a:rPr lang="en-IN" b="1" dirty="0"/>
              <a:t>HC</a:t>
            </a:r>
          </a:p>
          <a:p>
            <a:r>
              <a:rPr lang="en-IN" dirty="0"/>
              <a:t>Biodiesel contains more oxygen content and higher </a:t>
            </a:r>
            <a:r>
              <a:rPr lang="en-IN" dirty="0" err="1"/>
              <a:t>cetane</a:t>
            </a:r>
            <a:r>
              <a:rPr lang="en-IN" dirty="0"/>
              <a:t> number will decrease the ignition delay period. This will increase the combustion rate.</a:t>
            </a:r>
          </a:p>
          <a:p>
            <a:r>
              <a:rPr lang="en-IN" dirty="0"/>
              <a:t>The rapid burning rate of the hydrogen fuel will result in combustion rate and decreases HC emissions.</a:t>
            </a:r>
          </a:p>
          <a:p>
            <a:endParaRPr lang="en-IN" dirty="0"/>
          </a:p>
        </p:txBody>
      </p:sp>
    </p:spTree>
    <p:extLst>
      <p:ext uri="{BB962C8B-B14F-4D97-AF65-F5344CB8AC3E}">
        <p14:creationId xmlns:p14="http://schemas.microsoft.com/office/powerpoint/2010/main" val="13156621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86747"/>
            <a:ext cx="10515600" cy="1325563"/>
          </a:xfrm>
          <a:solidFill>
            <a:schemeClr val="accent1"/>
          </a:solidFill>
        </p:spPr>
        <p:txBody>
          <a:bodyPr/>
          <a:lstStyle/>
          <a:p>
            <a:pPr algn="ctr"/>
            <a:r>
              <a:rPr lang="en-US" b="1" dirty="0" smtClean="0"/>
              <a:t>INTRODUCTION</a:t>
            </a:r>
            <a:endParaRPr lang="en-IN" b="1" dirty="0"/>
          </a:p>
        </p:txBody>
      </p:sp>
      <p:sp>
        <p:nvSpPr>
          <p:cNvPr id="3" name="Content Placeholder 2"/>
          <p:cNvSpPr>
            <a:spLocks noGrp="1"/>
          </p:cNvSpPr>
          <p:nvPr>
            <p:ph idx="1"/>
          </p:nvPr>
        </p:nvSpPr>
        <p:spPr/>
        <p:txBody>
          <a:bodyPr>
            <a:normAutofit lnSpcReduction="10000"/>
          </a:bodyPr>
          <a:lstStyle/>
          <a:p>
            <a:r>
              <a:rPr lang="en-US" dirty="0" smtClean="0">
                <a:solidFill>
                  <a:srgbClr val="333333"/>
                </a:solidFill>
                <a:cs typeface="Times New Roman" panose="02020603050405020304" pitchFamily="18" charset="0"/>
              </a:rPr>
              <a:t>Entire worldwide, fossil reserves are getting scantier and progressively exorbitant with time.</a:t>
            </a:r>
          </a:p>
          <a:p>
            <a:r>
              <a:rPr lang="en-US" dirty="0" smtClean="0">
                <a:solidFill>
                  <a:srgbClr val="333333"/>
                </a:solidFill>
                <a:cs typeface="Times New Roman" panose="02020603050405020304" pitchFamily="18" charset="0"/>
              </a:rPr>
              <a:t> Moreover, constant dependency on them leads to the frightening plight of global warming. Higher fuel prices and limited natural resources have forced the researchers to pursue research on green alternative fuels.</a:t>
            </a:r>
          </a:p>
          <a:p>
            <a:r>
              <a:rPr lang="en-US" dirty="0" smtClean="0">
                <a:solidFill>
                  <a:srgbClr val="333333"/>
                </a:solidFill>
                <a:cs typeface="Times New Roman" panose="02020603050405020304" pitchFamily="18" charset="0"/>
              </a:rPr>
              <a:t> The use of biodiesel obtained from plants in internal combustion engine is finding its place to replace the use of conventional fuel. In our research, the performance, combustion and emission characteristics of diesel engine fueled with biodiesel (diesel-turpentine blend) with hydrogen induction.</a:t>
            </a:r>
          </a:p>
          <a:p>
            <a:endParaRPr lang="en-IN" dirty="0"/>
          </a:p>
        </p:txBody>
      </p:sp>
    </p:spTree>
    <p:extLst>
      <p:ext uri="{BB962C8B-B14F-4D97-AF65-F5344CB8AC3E}">
        <p14:creationId xmlns:p14="http://schemas.microsoft.com/office/powerpoint/2010/main" val="409369467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endParaRPr lang="en-IN" dirty="0"/>
          </a:p>
        </p:txBody>
      </p:sp>
      <p:sp>
        <p:nvSpPr>
          <p:cNvPr id="3" name="Content Placeholder 2"/>
          <p:cNvSpPr>
            <a:spLocks noGrp="1"/>
          </p:cNvSpPr>
          <p:nvPr>
            <p:ph idx="1"/>
          </p:nvPr>
        </p:nvSpPr>
        <p:spPr/>
        <p:txBody>
          <a:bodyPr>
            <a:normAutofit fontScale="92500" lnSpcReduction="20000"/>
          </a:bodyPr>
          <a:lstStyle/>
          <a:p>
            <a:pPr marL="158745" indent="0">
              <a:buNone/>
            </a:pPr>
            <a:r>
              <a:rPr lang="en-IN" b="1" dirty="0"/>
              <a:t>Smoke opacity</a:t>
            </a:r>
          </a:p>
          <a:p>
            <a:r>
              <a:rPr lang="en-IN" dirty="0"/>
              <a:t>The biodiesel has higher oxygen content that enhances the combustion rate and improves the oxidation of the fuel mixture. This reduces the formation of smoke.</a:t>
            </a:r>
          </a:p>
          <a:p>
            <a:r>
              <a:rPr lang="en-IN" dirty="0"/>
              <a:t>The addition of hydrogen increases the combustion by secondary oxidation and burns the unburned particles. This reduces the smoke opacity.</a:t>
            </a:r>
          </a:p>
          <a:p>
            <a:pPr marL="158745" indent="0">
              <a:buNone/>
            </a:pPr>
            <a:r>
              <a:rPr lang="en-IN" b="1" dirty="0"/>
              <a:t>NOx emissions</a:t>
            </a:r>
          </a:p>
          <a:p>
            <a:r>
              <a:rPr lang="en-IN" dirty="0"/>
              <a:t>The increase in NOx emissions while using biodiesel is due to the presence of more oxygen molecules which results in complete combustion and increase in </a:t>
            </a:r>
            <a:r>
              <a:rPr lang="en-IN" dirty="0" err="1"/>
              <a:t>incylinder</a:t>
            </a:r>
            <a:r>
              <a:rPr lang="en-IN" dirty="0"/>
              <a:t> temperature.</a:t>
            </a:r>
          </a:p>
          <a:p>
            <a:r>
              <a:rPr lang="en-IN" dirty="0"/>
              <a:t>Higher calorific value of hydrogen fuel will release more heat energy during combustion, which also increases peak temperature. Hence hydrogen enrichment will result in more NOx emissions</a:t>
            </a:r>
          </a:p>
          <a:p>
            <a:endParaRPr lang="en-IN" dirty="0"/>
          </a:p>
        </p:txBody>
      </p:sp>
    </p:spTree>
    <p:extLst>
      <p:ext uri="{BB962C8B-B14F-4D97-AF65-F5344CB8AC3E}">
        <p14:creationId xmlns:p14="http://schemas.microsoft.com/office/powerpoint/2010/main" val="160174548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38646" y="2376805"/>
            <a:ext cx="10515600" cy="1325563"/>
          </a:xfrm>
        </p:spPr>
        <p:txBody>
          <a:bodyPr>
            <a:normAutofit/>
          </a:bodyPr>
          <a:lstStyle/>
          <a:p>
            <a:pPr algn="ctr"/>
            <a:r>
              <a:rPr lang="en-US" sz="5400" b="1" dirty="0" smtClean="0"/>
              <a:t>THANK YOU</a:t>
            </a:r>
            <a:endParaRPr lang="en-IN" sz="5400" b="1" dirty="0"/>
          </a:p>
        </p:txBody>
      </p:sp>
    </p:spTree>
    <p:extLst>
      <p:ext uri="{BB962C8B-B14F-4D97-AF65-F5344CB8AC3E}">
        <p14:creationId xmlns:p14="http://schemas.microsoft.com/office/powerpoint/2010/main" val="28858923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535576" y="1268306"/>
          <a:ext cx="11142618" cy="5263123"/>
        </p:xfrm>
        <a:graphic>
          <a:graphicData uri="http://schemas.openxmlformats.org/drawingml/2006/table">
            <a:tbl>
              <a:tblPr firstRow="1" bandRow="1">
                <a:tableStyleId>{073A0DAA-6AF3-43AB-8588-CEC1D06C72B9}</a:tableStyleId>
              </a:tblPr>
              <a:tblGrid>
                <a:gridCol w="535579">
                  <a:extLst>
                    <a:ext uri="{9D8B030D-6E8A-4147-A177-3AD203B41FA5}">
                      <a16:colId xmlns:a16="http://schemas.microsoft.com/office/drawing/2014/main" val="2307706097"/>
                    </a:ext>
                  </a:extLst>
                </a:gridCol>
                <a:gridCol w="1423851">
                  <a:extLst>
                    <a:ext uri="{9D8B030D-6E8A-4147-A177-3AD203B41FA5}">
                      <a16:colId xmlns:a16="http://schemas.microsoft.com/office/drawing/2014/main" val="3877561946"/>
                    </a:ext>
                  </a:extLst>
                </a:gridCol>
                <a:gridCol w="979715">
                  <a:extLst>
                    <a:ext uri="{9D8B030D-6E8A-4147-A177-3AD203B41FA5}">
                      <a16:colId xmlns:a16="http://schemas.microsoft.com/office/drawing/2014/main" val="1322335862"/>
                    </a:ext>
                  </a:extLst>
                </a:gridCol>
                <a:gridCol w="2547257">
                  <a:extLst>
                    <a:ext uri="{9D8B030D-6E8A-4147-A177-3AD203B41FA5}">
                      <a16:colId xmlns:a16="http://schemas.microsoft.com/office/drawing/2014/main" val="968265841"/>
                    </a:ext>
                  </a:extLst>
                </a:gridCol>
                <a:gridCol w="1985554">
                  <a:extLst>
                    <a:ext uri="{9D8B030D-6E8A-4147-A177-3AD203B41FA5}">
                      <a16:colId xmlns:a16="http://schemas.microsoft.com/office/drawing/2014/main" val="3213769206"/>
                    </a:ext>
                  </a:extLst>
                </a:gridCol>
                <a:gridCol w="3670662">
                  <a:extLst>
                    <a:ext uri="{9D8B030D-6E8A-4147-A177-3AD203B41FA5}">
                      <a16:colId xmlns:a16="http://schemas.microsoft.com/office/drawing/2014/main" val="87652547"/>
                    </a:ext>
                  </a:extLst>
                </a:gridCol>
              </a:tblGrid>
              <a:tr h="666308">
                <a:tc>
                  <a:txBody>
                    <a:bodyPr/>
                    <a:lstStyle/>
                    <a:p>
                      <a:r>
                        <a:rPr lang="en-US" dirty="0" smtClean="0"/>
                        <a:t>SI</a:t>
                      </a:r>
                      <a:r>
                        <a:rPr lang="en-US" baseline="0" dirty="0" smtClean="0"/>
                        <a:t> NO </a:t>
                      </a:r>
                      <a:endParaRPr lang="en-IN" dirty="0"/>
                    </a:p>
                  </a:txBody>
                  <a:tcPr/>
                </a:tc>
                <a:tc>
                  <a:txBody>
                    <a:bodyPr/>
                    <a:lstStyle/>
                    <a:p>
                      <a:r>
                        <a:rPr lang="en-US" dirty="0" smtClean="0"/>
                        <a:t>JOURNAL</a:t>
                      </a:r>
                      <a:r>
                        <a:rPr lang="en-US" baseline="0" dirty="0" smtClean="0"/>
                        <a:t> NAME</a:t>
                      </a:r>
                      <a:endParaRPr lang="en-IN" dirty="0"/>
                    </a:p>
                  </a:txBody>
                  <a:tcPr/>
                </a:tc>
                <a:tc>
                  <a:txBody>
                    <a:bodyPr/>
                    <a:lstStyle/>
                    <a:p>
                      <a:r>
                        <a:rPr lang="en-US" dirty="0" smtClean="0"/>
                        <a:t>YEAR</a:t>
                      </a:r>
                      <a:endParaRPr lang="en-IN" dirty="0"/>
                    </a:p>
                  </a:txBody>
                  <a:tcPr/>
                </a:tc>
                <a:tc>
                  <a:txBody>
                    <a:bodyPr/>
                    <a:lstStyle/>
                    <a:p>
                      <a:r>
                        <a:rPr lang="en-US" dirty="0" smtClean="0"/>
                        <a:t>TOPIC</a:t>
                      </a:r>
                      <a:endParaRPr lang="en-IN" dirty="0"/>
                    </a:p>
                  </a:txBody>
                  <a:tcPr/>
                </a:tc>
                <a:tc>
                  <a:txBody>
                    <a:bodyPr/>
                    <a:lstStyle/>
                    <a:p>
                      <a:r>
                        <a:rPr lang="en-US" dirty="0" smtClean="0"/>
                        <a:t>AUTHORS</a:t>
                      </a:r>
                      <a:endParaRPr lang="en-IN" dirty="0"/>
                    </a:p>
                  </a:txBody>
                  <a:tcPr/>
                </a:tc>
                <a:tc>
                  <a:txBody>
                    <a:bodyPr/>
                    <a:lstStyle/>
                    <a:p>
                      <a:r>
                        <a:rPr lang="en-US" dirty="0" smtClean="0"/>
                        <a:t>INFERENCE</a:t>
                      </a:r>
                      <a:endParaRPr lang="en-IN" dirty="0"/>
                    </a:p>
                  </a:txBody>
                  <a:tcPr/>
                </a:tc>
                <a:extLst>
                  <a:ext uri="{0D108BD9-81ED-4DB2-BD59-A6C34878D82A}">
                    <a16:rowId xmlns:a16="http://schemas.microsoft.com/office/drawing/2014/main" val="2769779434"/>
                  </a:ext>
                </a:extLst>
              </a:tr>
              <a:tr h="2379671">
                <a:tc>
                  <a:txBody>
                    <a:bodyPr/>
                    <a:lstStyle/>
                    <a:p>
                      <a:r>
                        <a:rPr lang="en-US" dirty="0" smtClean="0"/>
                        <a:t>1</a:t>
                      </a:r>
                      <a:endParaRPr lang="en-IN" dirty="0"/>
                    </a:p>
                  </a:txBody>
                  <a:tcPr/>
                </a:tc>
                <a:tc>
                  <a:txBody>
                    <a:bodyPr/>
                    <a:lstStyle/>
                    <a:p>
                      <a:r>
                        <a:rPr lang="en-US" dirty="0" smtClean="0"/>
                        <a:t>Elsevier</a:t>
                      </a:r>
                      <a:endParaRPr lang="en-IN" dirty="0"/>
                    </a:p>
                  </a:txBody>
                  <a:tcPr/>
                </a:tc>
                <a:tc>
                  <a:txBody>
                    <a:bodyPr/>
                    <a:lstStyle/>
                    <a:p>
                      <a:r>
                        <a:rPr lang="en-US" dirty="0" smtClean="0"/>
                        <a:t>2019</a:t>
                      </a:r>
                      <a:endParaRPr lang="en-IN" dirty="0"/>
                    </a:p>
                  </a:txBody>
                  <a:tcPr/>
                </a:tc>
                <a:tc>
                  <a:txBody>
                    <a:bodyPr/>
                    <a:lstStyle/>
                    <a:p>
                      <a:r>
                        <a:rPr lang="en-US" dirty="0" smtClean="0"/>
                        <a:t>Experimental</a:t>
                      </a:r>
                      <a:r>
                        <a:rPr lang="en-US" baseline="0" dirty="0" smtClean="0"/>
                        <a:t> study on the effect of </a:t>
                      </a:r>
                      <a:r>
                        <a:rPr lang="en-US" baseline="0" dirty="0" err="1" smtClean="0"/>
                        <a:t>cetane</a:t>
                      </a:r>
                      <a:r>
                        <a:rPr lang="en-US" baseline="0" dirty="0" smtClean="0"/>
                        <a:t> improver with turpentine oil on CI engine characteristics</a:t>
                      </a:r>
                      <a:endParaRPr lang="en-IN" dirty="0"/>
                    </a:p>
                  </a:txBody>
                  <a:tcPr/>
                </a:tc>
                <a:tc>
                  <a:txBody>
                    <a:bodyPr/>
                    <a:lstStyle/>
                    <a:p>
                      <a:r>
                        <a:rPr lang="en-US" dirty="0" err="1" smtClean="0"/>
                        <a:t>A.K.Jeevanantham</a:t>
                      </a:r>
                      <a:r>
                        <a:rPr lang="en-US" dirty="0" smtClean="0"/>
                        <a:t>,</a:t>
                      </a:r>
                    </a:p>
                    <a:p>
                      <a:r>
                        <a:rPr lang="en-US" dirty="0" err="1" smtClean="0"/>
                        <a:t>D.Madhusudan</a:t>
                      </a:r>
                      <a:r>
                        <a:rPr lang="en-US" baseline="0" dirty="0" smtClean="0"/>
                        <a:t> </a:t>
                      </a:r>
                      <a:r>
                        <a:rPr lang="en-US" baseline="0" dirty="0" err="1" smtClean="0"/>
                        <a:t>reddy,B.Ashok</a:t>
                      </a:r>
                      <a:r>
                        <a:rPr lang="en-US" baseline="0" dirty="0" smtClean="0"/>
                        <a:t>,</a:t>
                      </a:r>
                    </a:p>
                    <a:p>
                      <a:r>
                        <a:rPr lang="en-US" baseline="0" dirty="0" err="1" smtClean="0"/>
                        <a:t>Aman</a:t>
                      </a:r>
                      <a:r>
                        <a:rPr lang="en-US" baseline="0" dirty="0" smtClean="0"/>
                        <a:t> </a:t>
                      </a:r>
                      <a:r>
                        <a:rPr lang="en-US" baseline="0" dirty="0" err="1" smtClean="0"/>
                        <a:t>kumar</a:t>
                      </a:r>
                      <a:endParaRPr lang="en-IN" dirty="0"/>
                    </a:p>
                  </a:txBody>
                  <a:tcPr/>
                </a:tc>
                <a:tc>
                  <a:txBody>
                    <a:bodyPr/>
                    <a:lstStyle/>
                    <a:p>
                      <a:pPr marL="285750" indent="-285750">
                        <a:buFont typeface="Arial" panose="020B0604020202020204" pitchFamily="34" charset="0"/>
                        <a:buChar char="•"/>
                      </a:pPr>
                      <a:r>
                        <a:rPr lang="en-US" dirty="0" smtClean="0"/>
                        <a:t>A novel </a:t>
                      </a:r>
                      <a:r>
                        <a:rPr lang="en-US" dirty="0" err="1" smtClean="0"/>
                        <a:t>cetane</a:t>
                      </a:r>
                      <a:r>
                        <a:rPr lang="en-US" dirty="0" smtClean="0"/>
                        <a:t> improver called SC5D is added with 20% blend of turpentine with diesel.</a:t>
                      </a:r>
                      <a:r>
                        <a:rPr lang="en-US" baseline="0" dirty="0" smtClean="0"/>
                        <a:t> For higher </a:t>
                      </a:r>
                      <a:r>
                        <a:rPr lang="en-US" baseline="0" dirty="0" err="1" smtClean="0"/>
                        <a:t>Nox</a:t>
                      </a:r>
                      <a:r>
                        <a:rPr lang="en-US" baseline="0" dirty="0" smtClean="0"/>
                        <a:t> emission condition,10% of EGR is applied.</a:t>
                      </a:r>
                    </a:p>
                    <a:p>
                      <a:pPr marL="285750" indent="-285750">
                        <a:buFont typeface="Arial" panose="020B0604020202020204" pitchFamily="34" charset="0"/>
                        <a:buChar char="•"/>
                      </a:pPr>
                      <a:r>
                        <a:rPr lang="en-US" baseline="0" dirty="0" smtClean="0"/>
                        <a:t>At this condition, unburned HC and smoke emissions are remarkably lower.</a:t>
                      </a:r>
                    </a:p>
                  </a:txBody>
                  <a:tcPr/>
                </a:tc>
                <a:extLst>
                  <a:ext uri="{0D108BD9-81ED-4DB2-BD59-A6C34878D82A}">
                    <a16:rowId xmlns:a16="http://schemas.microsoft.com/office/drawing/2014/main" val="3655481091"/>
                  </a:ext>
                </a:extLst>
              </a:tr>
              <a:tr h="2217144">
                <a:tc>
                  <a:txBody>
                    <a:bodyPr/>
                    <a:lstStyle/>
                    <a:p>
                      <a:r>
                        <a:rPr lang="en-IN" dirty="0" smtClean="0"/>
                        <a:t>2</a:t>
                      </a:r>
                      <a:endParaRPr lang="en-IN" dirty="0"/>
                    </a:p>
                  </a:txBody>
                  <a:tcPr/>
                </a:tc>
                <a:tc>
                  <a:txBody>
                    <a:bodyPr/>
                    <a:lstStyle/>
                    <a:p>
                      <a:pPr>
                        <a:buNone/>
                      </a:pPr>
                      <a:r>
                        <a:rPr lang="en-IN" altLang="en-US" dirty="0" err="1" smtClean="0"/>
                        <a:t>Researchgate</a:t>
                      </a:r>
                      <a:endParaRPr lang="en-IN" altLang="en-US" dirty="0"/>
                    </a:p>
                  </a:txBody>
                  <a:tcPr/>
                </a:tc>
                <a:tc>
                  <a:txBody>
                    <a:bodyPr/>
                    <a:lstStyle/>
                    <a:p>
                      <a:pPr>
                        <a:buNone/>
                      </a:pPr>
                      <a:r>
                        <a:rPr lang="en-IN" altLang="en-US"/>
                        <a:t>2017</a:t>
                      </a:r>
                    </a:p>
                  </a:txBody>
                  <a:tcPr/>
                </a:tc>
                <a:tc>
                  <a:txBody>
                    <a:bodyPr/>
                    <a:lstStyle/>
                    <a:p>
                      <a:pPr>
                        <a:buNone/>
                      </a:pPr>
                      <a:r>
                        <a:rPr lang="en-US" dirty="0" smtClean="0"/>
                        <a:t>A </a:t>
                      </a:r>
                      <a:r>
                        <a:rPr lang="en-IN" altLang="en-US" dirty="0" smtClean="0"/>
                        <a:t>review on novel bio-fuel from turpentine oil</a:t>
                      </a:r>
                      <a:endParaRPr lang="en-IN" altLang="en-US" dirty="0"/>
                    </a:p>
                  </a:txBody>
                  <a:tcPr/>
                </a:tc>
                <a:tc>
                  <a:txBody>
                    <a:bodyPr/>
                    <a:lstStyle/>
                    <a:p>
                      <a:pPr>
                        <a:buNone/>
                      </a:pPr>
                      <a:r>
                        <a:rPr lang="en-US" dirty="0" smtClean="0"/>
                        <a:t>Mehmet </a:t>
                      </a:r>
                      <a:r>
                        <a:rPr lang="en-US" dirty="0" err="1" smtClean="0"/>
                        <a:t>Hakki</a:t>
                      </a:r>
                      <a:r>
                        <a:rPr lang="en-US" dirty="0" smtClean="0"/>
                        <a:t> Alma, </a:t>
                      </a:r>
                      <a:r>
                        <a:rPr lang="en-US" dirty="0" err="1" smtClean="0"/>
                        <a:t>Tufan</a:t>
                      </a:r>
                      <a:r>
                        <a:rPr lang="en-US" dirty="0" smtClean="0"/>
                        <a:t> </a:t>
                      </a:r>
                      <a:r>
                        <a:rPr lang="en-US" dirty="0" err="1" smtClean="0"/>
                        <a:t>Salan</a:t>
                      </a:r>
                      <a:r>
                        <a:rPr lang="en-US" dirty="0" smtClean="0"/>
                        <a:t> </a:t>
                      </a:r>
                      <a:endParaRPr lang="en-IN" altLang="en-US" dirty="0"/>
                    </a:p>
                  </a:txBody>
                  <a:tcPr/>
                </a:tc>
                <a:tc>
                  <a:txBody>
                    <a:bodyPr/>
                    <a:lstStyle/>
                    <a:p>
                      <a:pPr>
                        <a:buNone/>
                      </a:pPr>
                      <a:r>
                        <a:rPr lang="en-IN" altLang="en-US" dirty="0"/>
                        <a:t>At 40</a:t>
                      </a:r>
                      <a:r>
                        <a:rPr lang="en-IN" altLang="en-US" dirty="0" smtClean="0"/>
                        <a:t>% blend of turpentine oil with diesel mixture</a:t>
                      </a:r>
                      <a:r>
                        <a:rPr lang="en-IN" altLang="en-US" baseline="0" dirty="0" smtClean="0"/>
                        <a:t> shows </a:t>
                      </a:r>
                      <a:r>
                        <a:rPr lang="en-IN" altLang="en-US" dirty="0" smtClean="0"/>
                        <a:t>2.5</a:t>
                      </a:r>
                      <a:r>
                        <a:rPr lang="en-IN" altLang="en-US" dirty="0"/>
                        <a:t>% increase in BTE than the diesel</a:t>
                      </a:r>
                      <a:r>
                        <a:rPr lang="en-IN" altLang="en-US" dirty="0" smtClean="0"/>
                        <a:t>. nearly </a:t>
                      </a:r>
                      <a:r>
                        <a:rPr lang="en-IN" altLang="en-US" dirty="0"/>
                        <a:t>50% smoke was reduced but a little shoot and co w</a:t>
                      </a:r>
                      <a:r>
                        <a:rPr lang="en-IN" altLang="en-US" dirty="0" smtClean="0"/>
                        <a:t>as found.</a:t>
                      </a:r>
                      <a:endParaRPr lang="en-IN" altLang="en-US" dirty="0"/>
                    </a:p>
                  </a:txBody>
                  <a:tcPr/>
                </a:tc>
                <a:extLst>
                  <a:ext uri="{0D108BD9-81ED-4DB2-BD59-A6C34878D82A}">
                    <a16:rowId xmlns:a16="http://schemas.microsoft.com/office/drawing/2014/main" val="1456837887"/>
                  </a:ext>
                </a:extLst>
              </a:tr>
            </a:tbl>
          </a:graphicData>
        </a:graphic>
      </p:graphicFrame>
      <p:sp>
        <p:nvSpPr>
          <p:cNvPr id="3" name="Title 1"/>
          <p:cNvSpPr txBox="1">
            <a:spLocks/>
          </p:cNvSpPr>
          <p:nvPr/>
        </p:nvSpPr>
        <p:spPr>
          <a:xfrm>
            <a:off x="849085" y="195944"/>
            <a:ext cx="10515600" cy="809897"/>
          </a:xfrm>
          <a:prstGeom prst="rect">
            <a:avLst/>
          </a:prstGeom>
          <a:solidFill>
            <a:schemeClr val="accent1"/>
          </a:solidFill>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t>LITERATURE SURVEY</a:t>
            </a:r>
            <a:endParaRPr lang="en-IN" b="1" dirty="0"/>
          </a:p>
        </p:txBody>
      </p:sp>
    </p:spTree>
    <p:extLst>
      <p:ext uri="{BB962C8B-B14F-4D97-AF65-F5344CB8AC3E}">
        <p14:creationId xmlns:p14="http://schemas.microsoft.com/office/powerpoint/2010/main" val="82923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130628" y="378824"/>
          <a:ext cx="11861075" cy="6270695"/>
        </p:xfrm>
        <a:graphic>
          <a:graphicData uri="http://schemas.openxmlformats.org/drawingml/2006/table">
            <a:tbl>
              <a:tblPr firstRow="1" bandRow="1">
                <a:tableStyleId>{073A0DAA-6AF3-43AB-8588-CEC1D06C72B9}</a:tableStyleId>
              </a:tblPr>
              <a:tblGrid>
                <a:gridCol w="603024">
                  <a:extLst>
                    <a:ext uri="{9D8B030D-6E8A-4147-A177-3AD203B41FA5}">
                      <a16:colId xmlns:a16="http://schemas.microsoft.com/office/drawing/2014/main" val="4199511599"/>
                    </a:ext>
                  </a:extLst>
                </a:gridCol>
                <a:gridCol w="1398247">
                  <a:extLst>
                    <a:ext uri="{9D8B030D-6E8A-4147-A177-3AD203B41FA5}">
                      <a16:colId xmlns:a16="http://schemas.microsoft.com/office/drawing/2014/main" val="319889677"/>
                    </a:ext>
                  </a:extLst>
                </a:gridCol>
                <a:gridCol w="1182023">
                  <a:extLst>
                    <a:ext uri="{9D8B030D-6E8A-4147-A177-3AD203B41FA5}">
                      <a16:colId xmlns:a16="http://schemas.microsoft.com/office/drawing/2014/main" val="1729537062"/>
                    </a:ext>
                  </a:extLst>
                </a:gridCol>
                <a:gridCol w="2969474">
                  <a:extLst>
                    <a:ext uri="{9D8B030D-6E8A-4147-A177-3AD203B41FA5}">
                      <a16:colId xmlns:a16="http://schemas.microsoft.com/office/drawing/2014/main" val="1066339624"/>
                    </a:ext>
                  </a:extLst>
                </a:gridCol>
                <a:gridCol w="2135813">
                  <a:extLst>
                    <a:ext uri="{9D8B030D-6E8A-4147-A177-3AD203B41FA5}">
                      <a16:colId xmlns:a16="http://schemas.microsoft.com/office/drawing/2014/main" val="1506729946"/>
                    </a:ext>
                  </a:extLst>
                </a:gridCol>
                <a:gridCol w="3572494">
                  <a:extLst>
                    <a:ext uri="{9D8B030D-6E8A-4147-A177-3AD203B41FA5}">
                      <a16:colId xmlns:a16="http://schemas.microsoft.com/office/drawing/2014/main" val="2622929449"/>
                    </a:ext>
                  </a:extLst>
                </a:gridCol>
              </a:tblGrid>
              <a:tr h="640079">
                <a:tc>
                  <a:txBody>
                    <a:bodyPr/>
                    <a:lstStyle/>
                    <a:p>
                      <a:r>
                        <a:rPr lang="en-US" dirty="0" smtClean="0"/>
                        <a:t>SI NO</a:t>
                      </a:r>
                      <a:endParaRPr lang="en-IN" dirty="0"/>
                    </a:p>
                  </a:txBody>
                  <a:tcPr/>
                </a:tc>
                <a:tc>
                  <a:txBody>
                    <a:bodyPr/>
                    <a:lstStyle/>
                    <a:p>
                      <a:r>
                        <a:rPr lang="en-US" dirty="0" smtClean="0"/>
                        <a:t>JOURNAL NAME</a:t>
                      </a:r>
                      <a:endParaRPr lang="en-IN" dirty="0"/>
                    </a:p>
                  </a:txBody>
                  <a:tcPr/>
                </a:tc>
                <a:tc>
                  <a:txBody>
                    <a:bodyPr/>
                    <a:lstStyle/>
                    <a:p>
                      <a:r>
                        <a:rPr lang="en-US" dirty="0" smtClean="0"/>
                        <a:t>YEAR</a:t>
                      </a:r>
                      <a:endParaRPr lang="en-IN" dirty="0"/>
                    </a:p>
                  </a:txBody>
                  <a:tcPr/>
                </a:tc>
                <a:tc>
                  <a:txBody>
                    <a:bodyPr/>
                    <a:lstStyle/>
                    <a:p>
                      <a:r>
                        <a:rPr lang="en-US" dirty="0" smtClean="0"/>
                        <a:t>TOPIC</a:t>
                      </a:r>
                      <a:endParaRPr lang="en-IN" dirty="0"/>
                    </a:p>
                  </a:txBody>
                  <a:tcPr/>
                </a:tc>
                <a:tc>
                  <a:txBody>
                    <a:bodyPr/>
                    <a:lstStyle/>
                    <a:p>
                      <a:r>
                        <a:rPr lang="en-US" dirty="0" smtClean="0"/>
                        <a:t>AUTHORS</a:t>
                      </a:r>
                      <a:endParaRPr lang="en-IN" dirty="0"/>
                    </a:p>
                  </a:txBody>
                  <a:tcPr/>
                </a:tc>
                <a:tc>
                  <a:txBody>
                    <a:bodyPr/>
                    <a:lstStyle/>
                    <a:p>
                      <a:r>
                        <a:rPr lang="en-US" dirty="0" smtClean="0"/>
                        <a:t>INFERENCE</a:t>
                      </a:r>
                      <a:endParaRPr lang="en-IN" dirty="0"/>
                    </a:p>
                  </a:txBody>
                  <a:tcPr/>
                </a:tc>
                <a:extLst>
                  <a:ext uri="{0D108BD9-81ED-4DB2-BD59-A6C34878D82A}">
                    <a16:rowId xmlns:a16="http://schemas.microsoft.com/office/drawing/2014/main" val="2667449065"/>
                  </a:ext>
                </a:extLst>
              </a:tr>
              <a:tr h="2935204">
                <a:tc>
                  <a:txBody>
                    <a:bodyPr/>
                    <a:lstStyle/>
                    <a:p>
                      <a:r>
                        <a:rPr lang="en-US" dirty="0" smtClean="0"/>
                        <a:t>3</a:t>
                      </a:r>
                      <a:endParaRPr lang="en-IN" dirty="0"/>
                    </a:p>
                  </a:txBody>
                  <a:tcPr/>
                </a:tc>
                <a:tc>
                  <a:txBody>
                    <a:bodyPr/>
                    <a:lstStyle/>
                    <a:p>
                      <a:r>
                        <a:rPr lang="en-US" dirty="0" smtClean="0"/>
                        <a:t>Elsevier</a:t>
                      </a:r>
                      <a:endParaRPr lang="en-IN" dirty="0"/>
                    </a:p>
                  </a:txBody>
                  <a:tcPr/>
                </a:tc>
                <a:tc>
                  <a:txBody>
                    <a:bodyPr/>
                    <a:lstStyle/>
                    <a:p>
                      <a:r>
                        <a:rPr lang="en-US" dirty="0" smtClean="0"/>
                        <a:t>2018</a:t>
                      </a:r>
                      <a:endParaRPr lang="en-IN" dirty="0"/>
                    </a:p>
                  </a:txBody>
                  <a:tcPr/>
                </a:tc>
                <a:tc>
                  <a:txBody>
                    <a:bodyPr/>
                    <a:lstStyle/>
                    <a:p>
                      <a:pPr>
                        <a:buNone/>
                      </a:pPr>
                      <a:r>
                        <a:rPr lang="en-US" dirty="0" smtClean="0">
                          <a:solidFill>
                            <a:schemeClr val="tx1"/>
                          </a:solidFill>
                        </a:rPr>
                        <a:t>Influences of dual bio-fuel (Jatropha biodiesel and turpentine oil) on</a:t>
                      </a:r>
                    </a:p>
                    <a:p>
                      <a:pPr>
                        <a:buNone/>
                      </a:pPr>
                      <a:r>
                        <a:rPr lang="en-US" dirty="0" smtClean="0">
                          <a:solidFill>
                            <a:schemeClr val="tx1"/>
                          </a:solidFill>
                        </a:rPr>
                        <a:t>single cylinder variable compression ratio diesel engine</a:t>
                      </a:r>
                      <a:endParaRPr lang="en-US" dirty="0">
                        <a:solidFill>
                          <a:schemeClr val="tx1"/>
                        </a:solidFill>
                      </a:endParaRPr>
                    </a:p>
                  </a:txBody>
                  <a:tcPr/>
                </a:tc>
                <a:tc>
                  <a:txBody>
                    <a:bodyPr/>
                    <a:lstStyle/>
                    <a:p>
                      <a:pPr>
                        <a:buNone/>
                      </a:pPr>
                      <a:r>
                        <a:rPr lang="en-IN" altLang="en-US" dirty="0" smtClean="0">
                          <a:solidFill>
                            <a:schemeClr val="tx1"/>
                          </a:solidFill>
                        </a:rPr>
                        <a:t>Pankaj Dubey,</a:t>
                      </a:r>
                    </a:p>
                    <a:p>
                      <a:pPr>
                        <a:buNone/>
                      </a:pPr>
                      <a:r>
                        <a:rPr lang="en-IN" altLang="en-US" dirty="0" smtClean="0">
                          <a:solidFill>
                            <a:schemeClr val="tx1"/>
                          </a:solidFill>
                        </a:rPr>
                        <a:t> Rajesh Gupta</a:t>
                      </a:r>
                    </a:p>
                    <a:p>
                      <a:endParaRPr lang="en-IN" dirty="0"/>
                    </a:p>
                  </a:txBody>
                  <a:tcPr/>
                </a:tc>
                <a:tc>
                  <a:txBody>
                    <a:bodyPr/>
                    <a:lstStyle/>
                    <a:p>
                      <a:pPr marL="285750" indent="-285750">
                        <a:buFont typeface="Arial" panose="020B0604020202020204" pitchFamily="34" charset="0"/>
                        <a:buChar char="•"/>
                      </a:pPr>
                      <a:r>
                        <a:rPr lang="en-US" dirty="0" smtClean="0"/>
                        <a:t>Experiments</a:t>
                      </a:r>
                      <a:r>
                        <a:rPr lang="en-US" baseline="0" dirty="0" smtClean="0"/>
                        <a:t> have been accompanied at CR of 15.5:1,17:1,18.5:1 and 20:1.</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Biofuel blend (JBT50) resulted at full load and CR 20:1,there was 2.17% increase inBTEand13.04%,17.5%,4.21% and 30.8% decrease in CO,HC, NOx and smoke and 11.04% increase in CO respectively.</a:t>
                      </a:r>
                      <a:endParaRPr lang="en-IN" dirty="0" smtClean="0"/>
                    </a:p>
                    <a:p>
                      <a:pPr marL="285750" indent="-285750">
                        <a:buFont typeface="Arial" panose="020B0604020202020204" pitchFamily="34" charset="0"/>
                        <a:buChar char="•"/>
                      </a:pPr>
                      <a:endParaRPr lang="en-US" baseline="0" dirty="0" smtClean="0"/>
                    </a:p>
                  </a:txBody>
                  <a:tcPr/>
                </a:tc>
                <a:extLst>
                  <a:ext uri="{0D108BD9-81ED-4DB2-BD59-A6C34878D82A}">
                    <a16:rowId xmlns:a16="http://schemas.microsoft.com/office/drawing/2014/main" val="3641960692"/>
                  </a:ext>
                </a:extLst>
              </a:tr>
              <a:tr h="2521655">
                <a:tc>
                  <a:txBody>
                    <a:bodyPr/>
                    <a:lstStyle/>
                    <a:p>
                      <a:r>
                        <a:rPr lang="en-IN" dirty="0" smtClean="0"/>
                        <a:t>4</a:t>
                      </a:r>
                      <a:endParaRPr lang="en-IN" dirty="0"/>
                    </a:p>
                  </a:txBody>
                  <a:tcPr/>
                </a:tc>
                <a:tc>
                  <a:txBody>
                    <a:bodyPr/>
                    <a:lstStyle/>
                    <a:p>
                      <a:r>
                        <a:rPr lang="en-US" dirty="0" smtClean="0"/>
                        <a:t>Elsevier</a:t>
                      </a:r>
                      <a:endParaRPr lang="en-IN" dirty="0"/>
                    </a:p>
                  </a:txBody>
                  <a:tcPr/>
                </a:tc>
                <a:tc>
                  <a:txBody>
                    <a:bodyPr/>
                    <a:lstStyle/>
                    <a:p>
                      <a:r>
                        <a:rPr lang="en-US" dirty="0" smtClean="0"/>
                        <a:t>2010</a:t>
                      </a:r>
                      <a:endParaRPr lang="en-IN" dirty="0"/>
                    </a:p>
                  </a:txBody>
                  <a:tcPr/>
                </a:tc>
                <a:tc>
                  <a:txBody>
                    <a:bodyPr/>
                    <a:lstStyle/>
                    <a:p>
                      <a:pPr>
                        <a:buNone/>
                      </a:pPr>
                      <a:r>
                        <a:rPr lang="en-US" dirty="0" smtClean="0"/>
                        <a:t>Performance and exhaust emission of turpentine oil powered</a:t>
                      </a:r>
                    </a:p>
                    <a:p>
                      <a:pPr>
                        <a:buNone/>
                      </a:pPr>
                      <a:r>
                        <a:rPr lang="en-US" dirty="0" smtClean="0"/>
                        <a:t>direct injection diesel engine</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 </a:t>
                      </a:r>
                      <a:r>
                        <a:rPr lang="en-US" dirty="0" err="1" smtClean="0"/>
                        <a:t>Prem</a:t>
                      </a:r>
                      <a:r>
                        <a:rPr lang="en-US" dirty="0" smtClean="0"/>
                        <a:t> </a:t>
                      </a:r>
                      <a:r>
                        <a:rPr lang="en-US" dirty="0" err="1" smtClean="0"/>
                        <a:t>Anand</a:t>
                      </a:r>
                      <a:r>
                        <a:rPr lang="en-US" dirty="0" smtClean="0"/>
                        <a:t>, C.G. </a:t>
                      </a:r>
                      <a:r>
                        <a:rPr lang="en-US" dirty="0" err="1" smtClean="0"/>
                        <a:t>Saravanan</a:t>
                      </a:r>
                      <a:r>
                        <a:rPr lang="en-US" dirty="0" smtClean="0"/>
                        <a:t>, C. Ananda Srinivasan</a:t>
                      </a:r>
                    </a:p>
                    <a:p>
                      <a:endParaRPr lang="en-IN" dirty="0"/>
                    </a:p>
                  </a:txBody>
                  <a:tcPr/>
                </a:tc>
                <a:tc>
                  <a:txBody>
                    <a:bodyPr/>
                    <a:lstStyle/>
                    <a:p>
                      <a:pPr marL="285750" indent="-285750">
                        <a:buFont typeface="Arial" panose="020B0604020202020204" pitchFamily="34" charset="0"/>
                        <a:buChar char="•"/>
                      </a:pPr>
                      <a:r>
                        <a:rPr lang="en-US" dirty="0" smtClean="0"/>
                        <a:t>30% of turpentine</a:t>
                      </a:r>
                      <a:r>
                        <a:rPr lang="en-US" baseline="0" dirty="0" smtClean="0"/>
                        <a:t> oil blend with diesel produce high brake power and net heat release rate with a net reduction in </a:t>
                      </a:r>
                      <a:r>
                        <a:rPr lang="en-US" baseline="0" dirty="0" err="1" smtClean="0"/>
                        <a:t>CO,HC,Nox,smoke</a:t>
                      </a:r>
                      <a:r>
                        <a:rPr lang="en-US" baseline="0" dirty="0" smtClean="0"/>
                        <a:t> and particulate matter.</a:t>
                      </a:r>
                    </a:p>
                    <a:p>
                      <a:pPr marL="285750" indent="-285750">
                        <a:buFont typeface="Arial" panose="020B0604020202020204" pitchFamily="34" charset="0"/>
                        <a:buChar char="•"/>
                      </a:pPr>
                      <a:r>
                        <a:rPr lang="en-US" baseline="0" dirty="0" smtClean="0"/>
                        <a:t>40% and 50% blends produce lower brake power.</a:t>
                      </a:r>
                      <a:endParaRPr lang="en-IN" dirty="0"/>
                    </a:p>
                  </a:txBody>
                  <a:tcPr/>
                </a:tc>
                <a:extLst>
                  <a:ext uri="{0D108BD9-81ED-4DB2-BD59-A6C34878D82A}">
                    <a16:rowId xmlns:a16="http://schemas.microsoft.com/office/drawing/2014/main" val="3661855091"/>
                  </a:ext>
                </a:extLst>
              </a:tr>
            </a:tbl>
          </a:graphicData>
        </a:graphic>
      </p:graphicFrame>
    </p:spTree>
    <p:extLst>
      <p:ext uri="{BB962C8B-B14F-4D97-AF65-F5344CB8AC3E}">
        <p14:creationId xmlns:p14="http://schemas.microsoft.com/office/powerpoint/2010/main" val="173650471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2032000" y="719666"/>
          <a:ext cx="8128000" cy="3708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31472455"/>
                    </a:ext>
                  </a:extLst>
                </a:gridCol>
                <a:gridCol w="4064000">
                  <a:extLst>
                    <a:ext uri="{9D8B030D-6E8A-4147-A177-3AD203B41FA5}">
                      <a16:colId xmlns:a16="http://schemas.microsoft.com/office/drawing/2014/main" val="434078307"/>
                    </a:ext>
                  </a:extLst>
                </a:gridCol>
              </a:tblGrid>
              <a:tr h="370840">
                <a:tc>
                  <a:txBody>
                    <a:bodyPr/>
                    <a:lstStyle/>
                    <a:p>
                      <a:endParaRPr lang="en-IN" dirty="0"/>
                    </a:p>
                  </a:txBody>
                  <a:tcPr/>
                </a:tc>
                <a:tc>
                  <a:txBody>
                    <a:bodyPr/>
                    <a:lstStyle/>
                    <a:p>
                      <a:endParaRPr lang="en-IN"/>
                    </a:p>
                  </a:txBody>
                  <a:tcPr/>
                </a:tc>
                <a:extLst>
                  <a:ext uri="{0D108BD9-81ED-4DB2-BD59-A6C34878D82A}">
                    <a16:rowId xmlns:a16="http://schemas.microsoft.com/office/drawing/2014/main" val="3883747437"/>
                  </a:ext>
                </a:extLst>
              </a:tr>
            </a:tbl>
          </a:graphicData>
        </a:graphic>
      </p:graphicFrame>
      <p:graphicFrame>
        <p:nvGraphicFramePr>
          <p:cNvPr id="3" name="Table 2"/>
          <p:cNvGraphicFramePr>
            <a:graphicFrameLocks noGrp="1"/>
          </p:cNvGraphicFramePr>
          <p:nvPr>
            <p:extLst/>
          </p:nvPr>
        </p:nvGraphicFramePr>
        <p:xfrm>
          <a:off x="195944" y="171025"/>
          <a:ext cx="11534502" cy="6334277"/>
        </p:xfrm>
        <a:graphic>
          <a:graphicData uri="http://schemas.openxmlformats.org/drawingml/2006/table">
            <a:tbl>
              <a:tblPr firstRow="1" bandRow="1">
                <a:tableStyleId>{073A0DAA-6AF3-43AB-8588-CEC1D06C72B9}</a:tableStyleId>
              </a:tblPr>
              <a:tblGrid>
                <a:gridCol w="548639">
                  <a:extLst>
                    <a:ext uri="{9D8B030D-6E8A-4147-A177-3AD203B41FA5}">
                      <a16:colId xmlns:a16="http://schemas.microsoft.com/office/drawing/2014/main" val="1173659569"/>
                    </a:ext>
                  </a:extLst>
                </a:gridCol>
                <a:gridCol w="1254034">
                  <a:extLst>
                    <a:ext uri="{9D8B030D-6E8A-4147-A177-3AD203B41FA5}">
                      <a16:colId xmlns:a16="http://schemas.microsoft.com/office/drawing/2014/main" val="4182023988"/>
                    </a:ext>
                  </a:extLst>
                </a:gridCol>
                <a:gridCol w="1384664">
                  <a:extLst>
                    <a:ext uri="{9D8B030D-6E8A-4147-A177-3AD203B41FA5}">
                      <a16:colId xmlns:a16="http://schemas.microsoft.com/office/drawing/2014/main" val="3351298650"/>
                    </a:ext>
                  </a:extLst>
                </a:gridCol>
                <a:gridCol w="2860765">
                  <a:extLst>
                    <a:ext uri="{9D8B030D-6E8A-4147-A177-3AD203B41FA5}">
                      <a16:colId xmlns:a16="http://schemas.microsoft.com/office/drawing/2014/main" val="2739321569"/>
                    </a:ext>
                  </a:extLst>
                </a:gridCol>
                <a:gridCol w="1841863">
                  <a:extLst>
                    <a:ext uri="{9D8B030D-6E8A-4147-A177-3AD203B41FA5}">
                      <a16:colId xmlns:a16="http://schemas.microsoft.com/office/drawing/2014/main" val="967997105"/>
                    </a:ext>
                  </a:extLst>
                </a:gridCol>
                <a:gridCol w="3644537">
                  <a:extLst>
                    <a:ext uri="{9D8B030D-6E8A-4147-A177-3AD203B41FA5}">
                      <a16:colId xmlns:a16="http://schemas.microsoft.com/office/drawing/2014/main" val="2917016948"/>
                    </a:ext>
                  </a:extLst>
                </a:gridCol>
              </a:tblGrid>
              <a:tr h="664997">
                <a:tc>
                  <a:txBody>
                    <a:bodyPr/>
                    <a:lstStyle/>
                    <a:p>
                      <a:r>
                        <a:rPr lang="en-US" dirty="0" smtClean="0"/>
                        <a:t>SI NO</a:t>
                      </a:r>
                      <a:endParaRPr lang="en-IN" dirty="0"/>
                    </a:p>
                  </a:txBody>
                  <a:tcPr/>
                </a:tc>
                <a:tc>
                  <a:txBody>
                    <a:bodyPr/>
                    <a:lstStyle/>
                    <a:p>
                      <a:r>
                        <a:rPr lang="en-US" dirty="0" smtClean="0"/>
                        <a:t>JOURNAL NAME</a:t>
                      </a:r>
                      <a:endParaRPr lang="en-IN" dirty="0"/>
                    </a:p>
                  </a:txBody>
                  <a:tcPr/>
                </a:tc>
                <a:tc>
                  <a:txBody>
                    <a:bodyPr/>
                    <a:lstStyle/>
                    <a:p>
                      <a:r>
                        <a:rPr lang="en-US" dirty="0" smtClean="0"/>
                        <a:t>YEAR</a:t>
                      </a:r>
                      <a:endParaRPr lang="en-IN" dirty="0"/>
                    </a:p>
                  </a:txBody>
                  <a:tcPr/>
                </a:tc>
                <a:tc>
                  <a:txBody>
                    <a:bodyPr/>
                    <a:lstStyle/>
                    <a:p>
                      <a:r>
                        <a:rPr lang="en-US" dirty="0" smtClean="0"/>
                        <a:t>TOPIC</a:t>
                      </a:r>
                      <a:endParaRPr lang="en-IN" dirty="0"/>
                    </a:p>
                  </a:txBody>
                  <a:tcPr/>
                </a:tc>
                <a:tc>
                  <a:txBody>
                    <a:bodyPr/>
                    <a:lstStyle/>
                    <a:p>
                      <a:r>
                        <a:rPr lang="en-US" dirty="0" smtClean="0"/>
                        <a:t>AUTHORS</a:t>
                      </a:r>
                      <a:endParaRPr lang="en-IN" dirty="0"/>
                    </a:p>
                  </a:txBody>
                  <a:tcPr/>
                </a:tc>
                <a:tc>
                  <a:txBody>
                    <a:bodyPr/>
                    <a:lstStyle/>
                    <a:p>
                      <a:r>
                        <a:rPr lang="en-US" dirty="0" smtClean="0"/>
                        <a:t>INFERENCE</a:t>
                      </a:r>
                      <a:endParaRPr lang="en-IN" dirty="0"/>
                    </a:p>
                  </a:txBody>
                  <a:tcPr/>
                </a:tc>
                <a:extLst>
                  <a:ext uri="{0D108BD9-81ED-4DB2-BD59-A6C34878D82A}">
                    <a16:rowId xmlns:a16="http://schemas.microsoft.com/office/drawing/2014/main" val="1068709099"/>
                  </a:ext>
                </a:extLst>
              </a:tr>
              <a:tr h="664997">
                <a:tc>
                  <a:txBody>
                    <a:bodyPr/>
                    <a:lstStyle/>
                    <a:p>
                      <a:r>
                        <a:rPr lang="en-US" dirty="0" smtClean="0"/>
                        <a:t>5</a:t>
                      </a:r>
                      <a:endParaRPr lang="en-IN" dirty="0"/>
                    </a:p>
                  </a:txBody>
                  <a:tcPr/>
                </a:tc>
                <a:tc>
                  <a:txBody>
                    <a:bodyPr/>
                    <a:lstStyle/>
                    <a:p>
                      <a:r>
                        <a:rPr lang="en-US" dirty="0" smtClean="0"/>
                        <a:t>Elsevier</a:t>
                      </a:r>
                      <a:endParaRPr lang="en-IN" dirty="0"/>
                    </a:p>
                  </a:txBody>
                  <a:tcPr/>
                </a:tc>
                <a:tc>
                  <a:txBody>
                    <a:bodyPr/>
                    <a:lstStyle/>
                    <a:p>
                      <a:r>
                        <a:rPr lang="en-US" dirty="0" smtClean="0"/>
                        <a:t>2019</a:t>
                      </a:r>
                      <a:endParaRPr lang="en-IN" dirty="0"/>
                    </a:p>
                  </a:txBody>
                  <a:tcPr/>
                </a:tc>
                <a:tc>
                  <a:txBody>
                    <a:bodyPr/>
                    <a:lstStyle/>
                    <a:p>
                      <a:r>
                        <a:rPr lang="en-US" dirty="0" smtClean="0"/>
                        <a:t>Control of backfire and NOx emission reduction in a hydrogen fueled multi-cylinder spark ignition engine using cooled EGR and water injection</a:t>
                      </a:r>
                      <a:r>
                        <a:rPr lang="en-US" baseline="0" dirty="0" smtClean="0"/>
                        <a:t> strategies.</a:t>
                      </a:r>
                      <a:endParaRPr lang="en-IN" dirty="0"/>
                    </a:p>
                  </a:txBody>
                  <a:tcPr/>
                </a:tc>
                <a:tc>
                  <a:txBody>
                    <a:bodyPr/>
                    <a:lstStyle/>
                    <a:p>
                      <a:r>
                        <a:rPr lang="en-US" dirty="0" err="1" smtClean="0"/>
                        <a:t>Vipin</a:t>
                      </a:r>
                      <a:r>
                        <a:rPr lang="en-US" dirty="0" smtClean="0"/>
                        <a:t> </a:t>
                      </a:r>
                      <a:r>
                        <a:rPr lang="en-US" dirty="0" err="1" smtClean="0"/>
                        <a:t>dhyani,K.A</a:t>
                      </a:r>
                      <a:r>
                        <a:rPr lang="en-US" dirty="0" smtClean="0"/>
                        <a:t>. Subramanian.</a:t>
                      </a:r>
                      <a:endParaRPr lang="en-IN" dirty="0"/>
                    </a:p>
                  </a:txBody>
                  <a:tcPr/>
                </a:tc>
                <a:tc>
                  <a:txBody>
                    <a:bodyPr/>
                    <a:lstStyle/>
                    <a:p>
                      <a:pPr marL="285750" indent="-285750">
                        <a:buFont typeface="Arial" panose="020B0604020202020204" pitchFamily="34" charset="0"/>
                        <a:buChar char="•"/>
                      </a:pPr>
                      <a:r>
                        <a:rPr lang="en-US" dirty="0" smtClean="0"/>
                        <a:t>The experimental test was conducted on a engine with varied</a:t>
                      </a:r>
                      <a:r>
                        <a:rPr lang="en-US" baseline="0" dirty="0" smtClean="0"/>
                        <a:t> EGR rate (0% -  28% volume) and water to hydrogen ratio (0-9.25) at 15kW load</a:t>
                      </a:r>
                    </a:p>
                    <a:p>
                      <a:pPr marL="285750" indent="-285750">
                        <a:buFont typeface="Arial" panose="020B0604020202020204" pitchFamily="34" charset="0"/>
                        <a:buChar char="•"/>
                      </a:pPr>
                      <a:r>
                        <a:rPr lang="en-US" baseline="0" dirty="0" smtClean="0"/>
                        <a:t>It was found that at 25% </a:t>
                      </a:r>
                      <a:r>
                        <a:rPr lang="en-US" baseline="0" dirty="0" err="1" smtClean="0"/>
                        <a:t>EGR,there</a:t>
                      </a:r>
                      <a:r>
                        <a:rPr lang="en-US" baseline="0" dirty="0" smtClean="0"/>
                        <a:t> was 57% reduction in </a:t>
                      </a:r>
                      <a:r>
                        <a:rPr lang="en-US" baseline="0" dirty="0" err="1" smtClean="0"/>
                        <a:t>Nox,with</a:t>
                      </a:r>
                      <a:r>
                        <a:rPr lang="en-US" baseline="0" dirty="0" smtClean="0"/>
                        <a:t> WHR of 7.5, the </a:t>
                      </a:r>
                      <a:r>
                        <a:rPr lang="en-US" baseline="0" dirty="0" err="1" smtClean="0"/>
                        <a:t>Nox</a:t>
                      </a:r>
                      <a:r>
                        <a:rPr lang="en-US" baseline="0" dirty="0" smtClean="0"/>
                        <a:t> emission was reduced by 97% without affecting the efficiency.</a:t>
                      </a:r>
                      <a:endParaRPr lang="en-IN" dirty="0"/>
                    </a:p>
                  </a:txBody>
                  <a:tcPr/>
                </a:tc>
                <a:extLst>
                  <a:ext uri="{0D108BD9-81ED-4DB2-BD59-A6C34878D82A}">
                    <a16:rowId xmlns:a16="http://schemas.microsoft.com/office/drawing/2014/main" val="4293279196"/>
                  </a:ext>
                </a:extLst>
              </a:tr>
              <a:tr h="664997">
                <a:tc>
                  <a:txBody>
                    <a:bodyPr/>
                    <a:lstStyle/>
                    <a:p>
                      <a:r>
                        <a:rPr lang="en-US" dirty="0" smtClean="0"/>
                        <a:t>6</a:t>
                      </a:r>
                      <a:endParaRPr lang="en-IN" dirty="0"/>
                    </a:p>
                  </a:txBody>
                  <a:tcPr/>
                </a:tc>
                <a:tc>
                  <a:txBody>
                    <a:bodyPr/>
                    <a:lstStyle/>
                    <a:p>
                      <a:r>
                        <a:rPr lang="en-US" dirty="0" smtClean="0"/>
                        <a:t>Elsevier</a:t>
                      </a:r>
                      <a:endParaRPr lang="en-IN" dirty="0"/>
                    </a:p>
                  </a:txBody>
                  <a:tcPr/>
                </a:tc>
                <a:tc>
                  <a:txBody>
                    <a:bodyPr/>
                    <a:lstStyle/>
                    <a:p>
                      <a:r>
                        <a:rPr lang="en-US" dirty="0" smtClean="0"/>
                        <a:t>2011</a:t>
                      </a:r>
                      <a:endParaRPr lang="en-IN" dirty="0"/>
                    </a:p>
                  </a:txBody>
                  <a:tcPr/>
                </a:tc>
                <a:tc>
                  <a:txBody>
                    <a:bodyPr/>
                    <a:lstStyle/>
                    <a:p>
                      <a:r>
                        <a:rPr lang="en-US" dirty="0" smtClean="0"/>
                        <a:t>Hydrogen</a:t>
                      </a:r>
                      <a:r>
                        <a:rPr lang="en-US" baseline="0" dirty="0" smtClean="0"/>
                        <a:t> effects on </a:t>
                      </a:r>
                      <a:r>
                        <a:rPr lang="en-US" baseline="0" dirty="0" err="1" smtClean="0"/>
                        <a:t>Nox</a:t>
                      </a:r>
                      <a:r>
                        <a:rPr lang="en-US" baseline="0" dirty="0" smtClean="0"/>
                        <a:t> emissions and brake thermal efficiency in a diesel engine under low-temperature and heavy –EGR </a:t>
                      </a:r>
                      <a:r>
                        <a:rPr lang="en-US" baseline="0" dirty="0" err="1" smtClean="0"/>
                        <a:t>ondition</a:t>
                      </a:r>
                      <a:r>
                        <a:rPr lang="en-US" baseline="0" dirty="0" smtClean="0"/>
                        <a:t>.</a:t>
                      </a:r>
                      <a:endParaRPr lang="en-IN" dirty="0"/>
                    </a:p>
                  </a:txBody>
                  <a:tcPr/>
                </a:tc>
                <a:tc>
                  <a:txBody>
                    <a:bodyPr/>
                    <a:lstStyle/>
                    <a:p>
                      <a:r>
                        <a:rPr lang="en-US" dirty="0" err="1" smtClean="0"/>
                        <a:t>Buomsik</a:t>
                      </a:r>
                      <a:r>
                        <a:rPr lang="en-US" baseline="0" dirty="0" smtClean="0"/>
                        <a:t> </a:t>
                      </a:r>
                      <a:r>
                        <a:rPr lang="en-US" baseline="0" dirty="0" err="1" smtClean="0"/>
                        <a:t>shin,Youngsoo</a:t>
                      </a:r>
                      <a:r>
                        <a:rPr lang="en-US" baseline="0" dirty="0" smtClean="0"/>
                        <a:t> </a:t>
                      </a:r>
                      <a:r>
                        <a:rPr lang="en-US" baseline="0" dirty="0" err="1" smtClean="0"/>
                        <a:t>cho,Daeha</a:t>
                      </a:r>
                      <a:r>
                        <a:rPr lang="en-US" baseline="0" dirty="0" smtClean="0"/>
                        <a:t> </a:t>
                      </a:r>
                      <a:r>
                        <a:rPr lang="en-US" baseline="0" dirty="0" err="1" smtClean="0"/>
                        <a:t>han,Soonho</a:t>
                      </a:r>
                      <a:r>
                        <a:rPr lang="en-US" baseline="0" dirty="0" smtClean="0"/>
                        <a:t> song</a:t>
                      </a:r>
                      <a:endParaRPr lang="en-IN" dirty="0"/>
                    </a:p>
                  </a:txBody>
                  <a:tcPr/>
                </a:tc>
                <a:tc>
                  <a:txBody>
                    <a:bodyPr/>
                    <a:lstStyle/>
                    <a:p>
                      <a:pPr marL="285750" indent="-285750">
                        <a:buFont typeface="Arial" panose="020B0604020202020204" pitchFamily="34" charset="0"/>
                        <a:buChar char="•"/>
                      </a:pPr>
                      <a:r>
                        <a:rPr lang="en-US" dirty="0" smtClean="0"/>
                        <a:t>The experiment</a:t>
                      </a:r>
                      <a:r>
                        <a:rPr lang="en-US" baseline="0" dirty="0" smtClean="0"/>
                        <a:t> was observed over a constant EGR ratios of 2,16 and 31%.</a:t>
                      </a:r>
                    </a:p>
                    <a:p>
                      <a:pPr marL="285750" indent="-285750">
                        <a:buFont typeface="Arial" panose="020B0604020202020204" pitchFamily="34" charset="0"/>
                        <a:buChar char="•"/>
                      </a:pPr>
                      <a:r>
                        <a:rPr lang="en-US" baseline="0" dirty="0" smtClean="0"/>
                        <a:t>The </a:t>
                      </a:r>
                      <a:r>
                        <a:rPr lang="en-US" baseline="0" dirty="0" err="1" smtClean="0"/>
                        <a:t>Nox</a:t>
                      </a:r>
                      <a:r>
                        <a:rPr lang="en-US" baseline="0" dirty="0" smtClean="0"/>
                        <a:t> reduction due to hydrogen addition increased at higher EGR ratio.</a:t>
                      </a:r>
                    </a:p>
                    <a:p>
                      <a:pPr marL="285750" indent="-285750">
                        <a:buFont typeface="Arial" panose="020B0604020202020204" pitchFamily="34" charset="0"/>
                        <a:buChar char="•"/>
                      </a:pPr>
                      <a:r>
                        <a:rPr lang="en-US" baseline="0" dirty="0" smtClean="0"/>
                        <a:t>At 31% EGR </a:t>
                      </a:r>
                      <a:r>
                        <a:rPr lang="en-US" baseline="0" dirty="0" err="1" smtClean="0"/>
                        <a:t>ratio,the</a:t>
                      </a:r>
                      <a:r>
                        <a:rPr lang="en-US" baseline="0" dirty="0" smtClean="0"/>
                        <a:t> </a:t>
                      </a:r>
                      <a:r>
                        <a:rPr lang="en-US" baseline="0" dirty="0" err="1" smtClean="0"/>
                        <a:t>Nox</a:t>
                      </a:r>
                      <a:r>
                        <a:rPr lang="en-US" baseline="0" dirty="0" smtClean="0"/>
                        <a:t> was lowered by 25% and a slight increase in brake thermal efficiency.</a:t>
                      </a:r>
                      <a:endParaRPr lang="en-IN" dirty="0"/>
                    </a:p>
                  </a:txBody>
                  <a:tcPr/>
                </a:tc>
                <a:extLst>
                  <a:ext uri="{0D108BD9-81ED-4DB2-BD59-A6C34878D82A}">
                    <a16:rowId xmlns:a16="http://schemas.microsoft.com/office/drawing/2014/main" val="4119697473"/>
                  </a:ext>
                </a:extLst>
              </a:tr>
            </a:tbl>
          </a:graphicData>
        </a:graphic>
      </p:graphicFrame>
    </p:spTree>
    <p:extLst>
      <p:ext uri="{BB962C8B-B14F-4D97-AF65-F5344CB8AC3E}">
        <p14:creationId xmlns:p14="http://schemas.microsoft.com/office/powerpoint/2010/main" val="35288166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a:t>RESEARCH GAP</a:t>
            </a:r>
            <a:endParaRPr lang="en-IN" dirty="0"/>
          </a:p>
        </p:txBody>
      </p:sp>
      <p:sp>
        <p:nvSpPr>
          <p:cNvPr id="3" name="Content Placeholder 2"/>
          <p:cNvSpPr>
            <a:spLocks noGrp="1"/>
          </p:cNvSpPr>
          <p:nvPr>
            <p:ph idx="1"/>
          </p:nvPr>
        </p:nvSpPr>
        <p:spPr/>
        <p:txBody>
          <a:bodyPr>
            <a:normAutofit/>
          </a:bodyPr>
          <a:lstStyle/>
          <a:p>
            <a:r>
              <a:rPr lang="en-US" dirty="0"/>
              <a:t>A </a:t>
            </a:r>
            <a:r>
              <a:rPr lang="en-IN" altLang="en-US" dirty="0"/>
              <a:t>review on novel bio-fuel from turpentine </a:t>
            </a:r>
            <a:r>
              <a:rPr lang="en-IN" altLang="en-US" dirty="0" smtClean="0"/>
              <a:t>oil by </a:t>
            </a:r>
            <a:r>
              <a:rPr lang="en-US" dirty="0"/>
              <a:t>Mehmet </a:t>
            </a:r>
            <a:r>
              <a:rPr lang="en-US" dirty="0" err="1"/>
              <a:t>Hakki</a:t>
            </a:r>
            <a:r>
              <a:rPr lang="en-US" dirty="0"/>
              <a:t> Alma, </a:t>
            </a:r>
            <a:r>
              <a:rPr lang="en-US" dirty="0" err="1"/>
              <a:t>Tufan</a:t>
            </a:r>
            <a:r>
              <a:rPr lang="en-US" dirty="0"/>
              <a:t> </a:t>
            </a:r>
            <a:r>
              <a:rPr lang="en-US" dirty="0" err="1" smtClean="0"/>
              <a:t>Salan</a:t>
            </a:r>
            <a:r>
              <a:rPr lang="en-US" dirty="0" smtClean="0"/>
              <a:t> (2017) - has discussed about the use of  40% of turpentine oil blend with diesel in diesel engine.</a:t>
            </a:r>
            <a:endParaRPr lang="en-US" dirty="0"/>
          </a:p>
          <a:p>
            <a:r>
              <a:rPr lang="en-US" dirty="0"/>
              <a:t>Influences of dual bio-fuel (Jatropha biodiesel and turpentine oil) </a:t>
            </a:r>
            <a:r>
              <a:rPr lang="en-US" dirty="0" smtClean="0"/>
              <a:t>on   single </a:t>
            </a:r>
            <a:r>
              <a:rPr lang="en-US" dirty="0"/>
              <a:t>cylinder variable compression ratio diesel </a:t>
            </a:r>
            <a:r>
              <a:rPr lang="en-US" dirty="0" smtClean="0"/>
              <a:t>engine by </a:t>
            </a:r>
            <a:r>
              <a:rPr lang="en-IN" altLang="en-US" dirty="0"/>
              <a:t>Pankaj Dubey</a:t>
            </a:r>
            <a:r>
              <a:rPr lang="en-IN" altLang="en-US" dirty="0" smtClean="0"/>
              <a:t>, </a:t>
            </a:r>
            <a:r>
              <a:rPr lang="en-IN" altLang="en-US" dirty="0"/>
              <a:t>Rajesh </a:t>
            </a:r>
            <a:r>
              <a:rPr lang="en-IN" altLang="en-US" dirty="0" smtClean="0"/>
              <a:t>Gupta (2018) – has discussed about the use of </a:t>
            </a:r>
            <a:r>
              <a:rPr lang="en-IN" altLang="en-US" dirty="0" err="1" smtClean="0"/>
              <a:t>jatropha</a:t>
            </a:r>
            <a:r>
              <a:rPr lang="en-IN" altLang="en-US" dirty="0" smtClean="0"/>
              <a:t> and turpentine oil blend in single cylinder diesel engine.</a:t>
            </a:r>
            <a:endParaRPr lang="en-IN" altLang="en-US" dirty="0"/>
          </a:p>
          <a:p>
            <a:r>
              <a:rPr lang="en-US" altLang="en-US" dirty="0" smtClean="0"/>
              <a:t>But so far no one has explored the arena of using hydrogen induction  with turpentine blend with diesel  and analyzing the performance, combustion and emission characteristics of single cylinder ci engine.</a:t>
            </a:r>
            <a:endParaRPr lang="en-IN" altLang="en-US" dirty="0"/>
          </a:p>
          <a:p>
            <a:endParaRPr lang="en-IN" dirty="0"/>
          </a:p>
        </p:txBody>
      </p:sp>
    </p:spTree>
    <p:extLst>
      <p:ext uri="{BB962C8B-B14F-4D97-AF65-F5344CB8AC3E}">
        <p14:creationId xmlns:p14="http://schemas.microsoft.com/office/powerpoint/2010/main" val="4958207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solidFill>
        </p:spPr>
        <p:txBody>
          <a:bodyPr/>
          <a:lstStyle/>
          <a:p>
            <a:pPr algn="ctr"/>
            <a:r>
              <a:rPr lang="en-US" b="1" dirty="0" smtClean="0"/>
              <a:t>AIM &amp; OBJECTIVE</a:t>
            </a:r>
            <a:endParaRPr lang="en-IN" dirty="0"/>
          </a:p>
        </p:txBody>
      </p:sp>
      <p:sp>
        <p:nvSpPr>
          <p:cNvPr id="3" name="Content Placeholder 2"/>
          <p:cNvSpPr>
            <a:spLocks noGrp="1"/>
          </p:cNvSpPr>
          <p:nvPr>
            <p:ph idx="1"/>
          </p:nvPr>
        </p:nvSpPr>
        <p:spPr>
          <a:xfrm>
            <a:off x="838200" y="1867989"/>
            <a:ext cx="10515600" cy="4872445"/>
          </a:xfrm>
        </p:spPr>
        <p:txBody>
          <a:bodyPr>
            <a:normAutofit/>
          </a:bodyPr>
          <a:lstStyle/>
          <a:p>
            <a:r>
              <a:rPr lang="en-US" sz="3600" dirty="0"/>
              <a:t>To experimentally test the performance , combustion , emissions characteristics of single cylinder diesel engine using biodiesel.</a:t>
            </a:r>
          </a:p>
          <a:p>
            <a:r>
              <a:rPr lang="en-US" sz="3600" dirty="0"/>
              <a:t>Objective is to compare the characteristics of biodiesel blends(diesel-turpentine) and the same with hydrogen </a:t>
            </a:r>
            <a:r>
              <a:rPr lang="en-US" sz="3600" dirty="0" smtClean="0"/>
              <a:t>induction for the best two blends (B20 and B30).</a:t>
            </a:r>
          </a:p>
          <a:p>
            <a:pPr marL="0" indent="0">
              <a:buNone/>
            </a:pPr>
            <a:endParaRPr lang="en-US" sz="3600" dirty="0" smtClean="0"/>
          </a:p>
          <a:p>
            <a:pPr marL="0" indent="0">
              <a:buNone/>
            </a:pPr>
            <a:endParaRPr lang="en-US" sz="3600" dirty="0" smtClean="0"/>
          </a:p>
          <a:p>
            <a:pPr marL="0" indent="0">
              <a:buNone/>
            </a:pPr>
            <a:endParaRPr lang="en-US" sz="3600" dirty="0"/>
          </a:p>
        </p:txBody>
      </p:sp>
    </p:spTree>
    <p:extLst>
      <p:ext uri="{BB962C8B-B14F-4D97-AF65-F5344CB8AC3E}">
        <p14:creationId xmlns:p14="http://schemas.microsoft.com/office/powerpoint/2010/main" val="33594483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33697" y="156120"/>
            <a:ext cx="10515600" cy="745218"/>
          </a:xfrm>
          <a:solidFill>
            <a:schemeClr val="accent1"/>
          </a:solidFill>
        </p:spPr>
        <p:txBody>
          <a:bodyPr/>
          <a:lstStyle/>
          <a:p>
            <a:pPr algn="ctr"/>
            <a:r>
              <a:rPr lang="en-US" b="1" dirty="0" smtClean="0"/>
              <a:t>METHODOLOGY</a:t>
            </a:r>
            <a:endParaRPr lang="en-IN" b="1" dirty="0"/>
          </a:p>
        </p:txBody>
      </p:sp>
      <p:pic>
        <p:nvPicPr>
          <p:cNvPr id="6" name="Content Placeholder 12"/>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3313611" y="1097280"/>
            <a:ext cx="5355771" cy="5460275"/>
          </a:xfrm>
          <a:prstGeom prst="rect">
            <a:avLst/>
          </a:prstGeom>
        </p:spPr>
      </p:pic>
    </p:spTree>
    <p:extLst>
      <p:ext uri="{BB962C8B-B14F-4D97-AF65-F5344CB8AC3E}">
        <p14:creationId xmlns:p14="http://schemas.microsoft.com/office/powerpoint/2010/main" val="199700282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192</TotalTime>
  <Words>1775</Words>
  <Application>Microsoft Office PowerPoint</Application>
  <PresentationFormat>Widescreen</PresentationFormat>
  <Paragraphs>259</Paragraphs>
  <Slides>31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Microsoft JhengHei Light</vt:lpstr>
      <vt:lpstr>MS Gothic</vt:lpstr>
      <vt:lpstr>Arial</vt:lpstr>
      <vt:lpstr>Calibri</vt:lpstr>
      <vt:lpstr>Calibri Light</vt:lpstr>
      <vt:lpstr>Cambria</vt:lpstr>
      <vt:lpstr>Corbel</vt:lpstr>
      <vt:lpstr>Times New Roman</vt:lpstr>
      <vt:lpstr>Wingdings 2</vt:lpstr>
      <vt:lpstr>Office Theme</vt:lpstr>
      <vt:lpstr>PowerPoint Presentation</vt:lpstr>
      <vt:lpstr>TITLE</vt:lpstr>
      <vt:lpstr>INTRODUCTION</vt:lpstr>
      <vt:lpstr>PowerPoint Presentation</vt:lpstr>
      <vt:lpstr>PowerPoint Presentation</vt:lpstr>
      <vt:lpstr>PowerPoint Presentation</vt:lpstr>
      <vt:lpstr>RESEARCH GAP</vt:lpstr>
      <vt:lpstr>AIM &amp; OBJECTIVE</vt:lpstr>
      <vt:lpstr>METHODOLOGY</vt:lpstr>
      <vt:lpstr>WHY TURPENTINE OIL?</vt:lpstr>
      <vt:lpstr>PROPERTIES OF FUEL</vt:lpstr>
      <vt:lpstr>ENGINE LAYOUT</vt:lpstr>
      <vt:lpstr>ENGINE SPECIFICATIONS</vt:lpstr>
      <vt:lpstr>PREPARATION OF BIO-DIESEL BLEND</vt:lpstr>
      <vt:lpstr>INSTALLATION OF HYDROGEN INDUCTION SETUP</vt:lpstr>
      <vt:lpstr>INSTALLATION OF HYDROGEN INDUCTION SETUP</vt:lpstr>
      <vt:lpstr>HYDROGEN INDUCTION SETUP</vt:lpstr>
      <vt:lpstr>PERFORMANCE CHARACTERISTICS</vt:lpstr>
      <vt:lpstr>SPECIFIC FUEL CUNSUMPTION</vt:lpstr>
      <vt:lpstr>COMBUSTION CHARACTERISTICS</vt:lpstr>
      <vt:lpstr>HEAT RELEASE RATE</vt:lpstr>
      <vt:lpstr>EMISSION CHARACTERISTICS</vt:lpstr>
      <vt:lpstr>HC Vs LOAD</vt:lpstr>
      <vt:lpstr>CO₂ Vs LOAD</vt:lpstr>
      <vt:lpstr>Nox Vs LOAD</vt:lpstr>
      <vt:lpstr>SMOKE Vs LOAD</vt:lpstr>
      <vt:lpstr>INFERENCES-PERFORMANCE CHARACTERICTICS</vt:lpstr>
      <vt:lpstr>INFERENCES-COMBUSTION CHARACTERICTICS</vt:lpstr>
      <vt:lpstr>INFERENCES-EMISSION CHARACTERICTICS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17</cp:revision>
  <dcterms:created xsi:type="dcterms:W3CDTF">2023-04-29T16:15:53Z</dcterms:created>
  <dcterms:modified xsi:type="dcterms:W3CDTF">2023-05-16T16:50:33Z</dcterms:modified>
</cp:coreProperties>
</file>

<file path=docProps/thumbnail.jpeg>
</file>